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19"/>
  </p:notesMasterIdLst>
  <p:handoutMasterIdLst>
    <p:handoutMasterId r:id="rId20"/>
  </p:handoutMasterIdLst>
  <p:sldIdLst>
    <p:sldId id="304" r:id="rId5"/>
    <p:sldId id="327" r:id="rId6"/>
    <p:sldId id="324" r:id="rId7"/>
    <p:sldId id="325" r:id="rId8"/>
    <p:sldId id="328" r:id="rId9"/>
    <p:sldId id="323" r:id="rId10"/>
    <p:sldId id="314" r:id="rId11"/>
    <p:sldId id="315" r:id="rId12"/>
    <p:sldId id="316" r:id="rId13"/>
    <p:sldId id="306" r:id="rId14"/>
    <p:sldId id="296" r:id="rId15"/>
    <p:sldId id="321" r:id="rId16"/>
    <p:sldId id="283" r:id="rId17"/>
    <p:sldId id="329" r:id="rId18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āris Junga" initials="MJ" lastIdx="4" clrIdx="0"/>
  <p:cmAuthor id="2" name="Baiba Pitkeviča" initials="BP" lastIdx="1" clrIdx="1">
    <p:extLst>
      <p:ext uri="{19B8F6BF-5375-455C-9EA6-DF929625EA0E}">
        <p15:presenceInfo xmlns:p15="http://schemas.microsoft.com/office/powerpoint/2012/main" userId="S-1-5-21-1111449424-716164741-598253300-204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C1DF7A-B0F3-4668-8143-EC9536918238}" v="72" dt="2024-05-23T09:40:13.7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300" y="-9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318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ijs Zajančkausks" userId="72c8c65e-f348-4ab2-af05-66ce7d329f68" providerId="ADAL" clId="{D0C1DF7A-B0F3-4668-8143-EC9536918238}"/>
    <pc:docChg chg="undo custSel delSld modSld">
      <pc:chgData name="Edijs Zajančkausks" userId="72c8c65e-f348-4ab2-af05-66ce7d329f68" providerId="ADAL" clId="{D0C1DF7A-B0F3-4668-8143-EC9536918238}" dt="2024-05-23T10:58:47.679" v="1661" actId="20577"/>
      <pc:docMkLst>
        <pc:docMk/>
      </pc:docMkLst>
      <pc:sldChg chg="del">
        <pc:chgData name="Edijs Zajančkausks" userId="72c8c65e-f348-4ab2-af05-66ce7d329f68" providerId="ADAL" clId="{D0C1DF7A-B0F3-4668-8143-EC9536918238}" dt="2024-05-23T09:39:44.932" v="1647" actId="2696"/>
        <pc:sldMkLst>
          <pc:docMk/>
          <pc:sldMk cId="4211630128" sldId="292"/>
        </pc:sldMkLst>
      </pc:sldChg>
      <pc:sldChg chg="addSp delSp modSp mod">
        <pc:chgData name="Edijs Zajančkausks" userId="72c8c65e-f348-4ab2-af05-66ce7d329f68" providerId="ADAL" clId="{D0C1DF7A-B0F3-4668-8143-EC9536918238}" dt="2024-05-23T08:49:37.802" v="1608"/>
        <pc:sldMkLst>
          <pc:docMk/>
          <pc:sldMk cId="3767347227" sldId="296"/>
        </pc:sldMkLst>
        <pc:spChg chg="add mod">
          <ac:chgData name="Edijs Zajančkausks" userId="72c8c65e-f348-4ab2-af05-66ce7d329f68" providerId="ADAL" clId="{D0C1DF7A-B0F3-4668-8143-EC9536918238}" dt="2024-05-23T08:49:37.802" v="1608"/>
          <ac:spMkLst>
            <pc:docMk/>
            <pc:sldMk cId="3767347227" sldId="296"/>
            <ac:spMk id="4" creationId="{D06420B2-8307-5A14-EDD9-6DC5AAA5ACEE}"/>
          </ac:spMkLst>
        </pc:spChg>
        <pc:spChg chg="add mod">
          <ac:chgData name="Edijs Zajančkausks" userId="72c8c65e-f348-4ab2-af05-66ce7d329f68" providerId="ADAL" clId="{D0C1DF7A-B0F3-4668-8143-EC9536918238}" dt="2024-05-23T08:49:37.802" v="1608"/>
          <ac:spMkLst>
            <pc:docMk/>
            <pc:sldMk cId="3767347227" sldId="296"/>
            <ac:spMk id="6" creationId="{148D7FB3-11B4-7BE7-3B7A-C73E35644958}"/>
          </ac:spMkLst>
        </pc:spChg>
        <pc:spChg chg="del">
          <ac:chgData name="Edijs Zajančkausks" userId="72c8c65e-f348-4ab2-af05-66ce7d329f68" providerId="ADAL" clId="{D0C1DF7A-B0F3-4668-8143-EC9536918238}" dt="2024-05-23T08:49:36.391" v="1607" actId="478"/>
          <ac:spMkLst>
            <pc:docMk/>
            <pc:sldMk cId="3767347227" sldId="296"/>
            <ac:spMk id="20" creationId="{00000000-0000-0000-0000-000000000000}"/>
          </ac:spMkLst>
        </pc:spChg>
        <pc:spChg chg="del">
          <ac:chgData name="Edijs Zajančkausks" userId="72c8c65e-f348-4ab2-af05-66ce7d329f68" providerId="ADAL" clId="{D0C1DF7A-B0F3-4668-8143-EC9536918238}" dt="2024-05-23T08:49:36.391" v="1607" actId="478"/>
          <ac:spMkLst>
            <pc:docMk/>
            <pc:sldMk cId="3767347227" sldId="296"/>
            <ac:spMk id="22" creationId="{00000000-0000-0000-0000-000000000000}"/>
          </ac:spMkLst>
        </pc:spChg>
        <pc:spChg chg="del">
          <ac:chgData name="Edijs Zajančkausks" userId="72c8c65e-f348-4ab2-af05-66ce7d329f68" providerId="ADAL" clId="{D0C1DF7A-B0F3-4668-8143-EC9536918238}" dt="2024-05-23T08:49:36.391" v="1607" actId="478"/>
          <ac:spMkLst>
            <pc:docMk/>
            <pc:sldMk cId="3767347227" sldId="296"/>
            <ac:spMk id="23" creationId="{00000000-0000-0000-0000-000000000000}"/>
          </ac:spMkLst>
        </pc:spChg>
        <pc:picChg chg="add mod">
          <ac:chgData name="Edijs Zajančkausks" userId="72c8c65e-f348-4ab2-af05-66ce7d329f68" providerId="ADAL" clId="{D0C1DF7A-B0F3-4668-8143-EC9536918238}" dt="2024-05-23T08:49:37.802" v="1608"/>
          <ac:picMkLst>
            <pc:docMk/>
            <pc:sldMk cId="3767347227" sldId="296"/>
            <ac:picMk id="3" creationId="{DA51562F-8546-4C2C-FABD-D150B40A4EB8}"/>
          </ac:picMkLst>
        </pc:picChg>
        <pc:picChg chg="del">
          <ac:chgData name="Edijs Zajančkausks" userId="72c8c65e-f348-4ab2-af05-66ce7d329f68" providerId="ADAL" clId="{D0C1DF7A-B0F3-4668-8143-EC9536918238}" dt="2024-05-23T08:49:30.705" v="1605" actId="478"/>
          <ac:picMkLst>
            <pc:docMk/>
            <pc:sldMk cId="3767347227" sldId="296"/>
            <ac:picMk id="1029" creationId="{00000000-0000-0000-0000-000000000000}"/>
          </ac:picMkLst>
        </pc:picChg>
        <pc:picChg chg="del">
          <ac:chgData name="Edijs Zajančkausks" userId="72c8c65e-f348-4ab2-af05-66ce7d329f68" providerId="ADAL" clId="{D0C1DF7A-B0F3-4668-8143-EC9536918238}" dt="2024-05-23T08:49:29.493" v="1604" actId="478"/>
          <ac:picMkLst>
            <pc:docMk/>
            <pc:sldMk cId="3767347227" sldId="296"/>
            <ac:picMk id="1030" creationId="{00000000-0000-0000-0000-000000000000}"/>
          </ac:picMkLst>
        </pc:picChg>
        <pc:picChg chg="del">
          <ac:chgData name="Edijs Zajančkausks" userId="72c8c65e-f348-4ab2-af05-66ce7d329f68" providerId="ADAL" clId="{D0C1DF7A-B0F3-4668-8143-EC9536918238}" dt="2024-05-23T08:49:32.306" v="1606" actId="478"/>
          <ac:picMkLst>
            <pc:docMk/>
            <pc:sldMk cId="3767347227" sldId="296"/>
            <ac:picMk id="1031" creationId="{00000000-0000-0000-0000-000000000000}"/>
          </ac:picMkLst>
        </pc:picChg>
      </pc:sldChg>
      <pc:sldChg chg="modSp mod">
        <pc:chgData name="Edijs Zajančkausks" userId="72c8c65e-f348-4ab2-af05-66ce7d329f68" providerId="ADAL" clId="{D0C1DF7A-B0F3-4668-8143-EC9536918238}" dt="2024-04-24T12:53:43.524" v="47" actId="20577"/>
        <pc:sldMkLst>
          <pc:docMk/>
          <pc:sldMk cId="45884932" sldId="304"/>
        </pc:sldMkLst>
        <pc:spChg chg="mod">
          <ac:chgData name="Edijs Zajančkausks" userId="72c8c65e-f348-4ab2-af05-66ce7d329f68" providerId="ADAL" clId="{D0C1DF7A-B0F3-4668-8143-EC9536918238}" dt="2024-04-24T12:53:43.524" v="47" actId="20577"/>
          <ac:spMkLst>
            <pc:docMk/>
            <pc:sldMk cId="45884932" sldId="304"/>
            <ac:spMk id="4" creationId="{00000000-0000-0000-0000-000000000000}"/>
          </ac:spMkLst>
        </pc:spChg>
      </pc:sldChg>
      <pc:sldChg chg="addSp delSp modSp mod">
        <pc:chgData name="Edijs Zajančkausks" userId="72c8c65e-f348-4ab2-af05-66ce7d329f68" providerId="ADAL" clId="{D0C1DF7A-B0F3-4668-8143-EC9536918238}" dt="2024-05-23T09:37:18.619" v="1625" actId="166"/>
        <pc:sldMkLst>
          <pc:docMk/>
          <pc:sldMk cId="4114993550" sldId="314"/>
        </pc:sldMkLst>
        <pc:spChg chg="mod">
          <ac:chgData name="Edijs Zajančkausks" userId="72c8c65e-f348-4ab2-af05-66ce7d329f68" providerId="ADAL" clId="{D0C1DF7A-B0F3-4668-8143-EC9536918238}" dt="2024-04-29T08:28:53.230" v="888" actId="20577"/>
          <ac:spMkLst>
            <pc:docMk/>
            <pc:sldMk cId="4114993550" sldId="314"/>
            <ac:spMk id="2" creationId="{00000000-0000-0000-0000-000000000000}"/>
          </ac:spMkLst>
        </pc:spChg>
        <pc:spChg chg="mod">
          <ac:chgData name="Edijs Zajančkausks" userId="72c8c65e-f348-4ab2-af05-66ce7d329f68" providerId="ADAL" clId="{D0C1DF7A-B0F3-4668-8143-EC9536918238}" dt="2024-04-29T08:31:39.798" v="957" actId="14100"/>
          <ac:spMkLst>
            <pc:docMk/>
            <pc:sldMk cId="4114993550" sldId="314"/>
            <ac:spMk id="3" creationId="{00000000-0000-0000-0000-000000000000}"/>
          </ac:spMkLst>
        </pc:spChg>
        <pc:spChg chg="add mod">
          <ac:chgData name="Edijs Zajančkausks" userId="72c8c65e-f348-4ab2-af05-66ce7d329f68" providerId="ADAL" clId="{D0C1DF7A-B0F3-4668-8143-EC9536918238}" dt="2024-04-29T08:32:10.447" v="1003" actId="1076"/>
          <ac:spMkLst>
            <pc:docMk/>
            <pc:sldMk cId="4114993550" sldId="314"/>
            <ac:spMk id="7" creationId="{C44A7A1F-1518-96E7-E7D9-47BBE7B97F45}"/>
          </ac:spMkLst>
        </pc:spChg>
        <pc:spChg chg="add mod ord">
          <ac:chgData name="Edijs Zajančkausks" userId="72c8c65e-f348-4ab2-af05-66ce7d329f68" providerId="ADAL" clId="{D0C1DF7A-B0F3-4668-8143-EC9536918238}" dt="2024-05-23T09:37:18.619" v="1625" actId="166"/>
          <ac:spMkLst>
            <pc:docMk/>
            <pc:sldMk cId="4114993550" sldId="314"/>
            <ac:spMk id="8" creationId="{E67350D2-714D-6352-96A2-974357038AC2}"/>
          </ac:spMkLst>
        </pc:spChg>
        <pc:spChg chg="add mod">
          <ac:chgData name="Edijs Zajančkausks" userId="72c8c65e-f348-4ab2-af05-66ce7d329f68" providerId="ADAL" clId="{D0C1DF7A-B0F3-4668-8143-EC9536918238}" dt="2024-05-23T09:36:40.295" v="1618" actId="1076"/>
          <ac:spMkLst>
            <pc:docMk/>
            <pc:sldMk cId="4114993550" sldId="314"/>
            <ac:spMk id="9" creationId="{79F46F21-0177-48ED-2F0F-98934A70828B}"/>
          </ac:spMkLst>
        </pc:spChg>
        <pc:spChg chg="add mod">
          <ac:chgData name="Edijs Zajančkausks" userId="72c8c65e-f348-4ab2-af05-66ce7d329f68" providerId="ADAL" clId="{D0C1DF7A-B0F3-4668-8143-EC9536918238}" dt="2024-05-23T09:36:48.693" v="1619" actId="1076"/>
          <ac:spMkLst>
            <pc:docMk/>
            <pc:sldMk cId="4114993550" sldId="314"/>
            <ac:spMk id="10" creationId="{212EFABD-7CEE-7289-5A79-BD0570AC3E57}"/>
          </ac:spMkLst>
        </pc:spChg>
        <pc:picChg chg="add mod ord">
          <ac:chgData name="Edijs Zajančkausks" userId="72c8c65e-f348-4ab2-af05-66ce7d329f68" providerId="ADAL" clId="{D0C1DF7A-B0F3-4668-8143-EC9536918238}" dt="2024-05-23T09:37:01.552" v="1622" actId="1076"/>
          <ac:picMkLst>
            <pc:docMk/>
            <pc:sldMk cId="4114993550" sldId="314"/>
            <ac:picMk id="4" creationId="{0068CAF3-A6BA-8303-F43F-8920D6A9FD22}"/>
          </ac:picMkLst>
        </pc:picChg>
        <pc:picChg chg="add mod">
          <ac:chgData name="Edijs Zajančkausks" userId="72c8c65e-f348-4ab2-af05-66ce7d329f68" providerId="ADAL" clId="{D0C1DF7A-B0F3-4668-8143-EC9536918238}" dt="2024-04-29T08:31:05.460" v="953" actId="1076"/>
          <ac:picMkLst>
            <pc:docMk/>
            <pc:sldMk cId="4114993550" sldId="314"/>
            <ac:picMk id="5" creationId="{7C76BC85-1C1D-56CD-F599-FDD3CE92BBC4}"/>
          </ac:picMkLst>
        </pc:picChg>
        <pc:picChg chg="del">
          <ac:chgData name="Edijs Zajančkausks" userId="72c8c65e-f348-4ab2-af05-66ce7d329f68" providerId="ADAL" clId="{D0C1DF7A-B0F3-4668-8143-EC9536918238}" dt="2024-04-29T08:30:27.223" v="925" actId="478"/>
          <ac:picMkLst>
            <pc:docMk/>
            <pc:sldMk cId="4114993550" sldId="314"/>
            <ac:picMk id="8194" creationId="{00000000-0000-0000-0000-000000000000}"/>
          </ac:picMkLst>
        </pc:picChg>
      </pc:sldChg>
      <pc:sldChg chg="addSp delSp modSp mod">
        <pc:chgData name="Edijs Zajančkausks" userId="72c8c65e-f348-4ab2-af05-66ce7d329f68" providerId="ADAL" clId="{D0C1DF7A-B0F3-4668-8143-EC9536918238}" dt="2024-05-23T09:38:38.803" v="1646" actId="1076"/>
        <pc:sldMkLst>
          <pc:docMk/>
          <pc:sldMk cId="2643700809" sldId="315"/>
        </pc:sldMkLst>
        <pc:spChg chg="add mod">
          <ac:chgData name="Edijs Zajančkausks" userId="72c8c65e-f348-4ab2-af05-66ce7d329f68" providerId="ADAL" clId="{D0C1DF7A-B0F3-4668-8143-EC9536918238}" dt="2024-05-23T09:37:50.546" v="1626"/>
          <ac:spMkLst>
            <pc:docMk/>
            <pc:sldMk cId="2643700809" sldId="315"/>
            <ac:spMk id="5" creationId="{0C0C2BA0-DD37-4A08-3023-F524DC055A2C}"/>
          </ac:spMkLst>
        </pc:spChg>
        <pc:spChg chg="add mod">
          <ac:chgData name="Edijs Zajančkausks" userId="72c8c65e-f348-4ab2-af05-66ce7d329f68" providerId="ADAL" clId="{D0C1DF7A-B0F3-4668-8143-EC9536918238}" dt="2024-05-23T09:37:50.546" v="1626"/>
          <ac:spMkLst>
            <pc:docMk/>
            <pc:sldMk cId="2643700809" sldId="315"/>
            <ac:spMk id="7" creationId="{3E632199-4620-A38F-C401-78B6A6749C17}"/>
          </ac:spMkLst>
        </pc:spChg>
        <pc:spChg chg="add mod">
          <ac:chgData name="Edijs Zajančkausks" userId="72c8c65e-f348-4ab2-af05-66ce7d329f68" providerId="ADAL" clId="{D0C1DF7A-B0F3-4668-8143-EC9536918238}" dt="2024-05-23T09:38:38.803" v="1646" actId="1076"/>
          <ac:spMkLst>
            <pc:docMk/>
            <pc:sldMk cId="2643700809" sldId="315"/>
            <ac:spMk id="9" creationId="{EEA691E2-220A-138C-95FC-F18AAA9DEBF5}"/>
          </ac:spMkLst>
        </pc:spChg>
        <pc:picChg chg="add mod">
          <ac:chgData name="Edijs Zajančkausks" userId="72c8c65e-f348-4ab2-af05-66ce7d329f68" providerId="ADAL" clId="{D0C1DF7A-B0F3-4668-8143-EC9536918238}" dt="2024-05-23T09:37:50.546" v="1626"/>
          <ac:picMkLst>
            <pc:docMk/>
            <pc:sldMk cId="2643700809" sldId="315"/>
            <ac:picMk id="4" creationId="{025CDF61-2B58-1A12-6832-29129ED92E41}"/>
          </ac:picMkLst>
        </pc:picChg>
        <pc:picChg chg="add del mod">
          <ac:chgData name="Edijs Zajančkausks" userId="72c8c65e-f348-4ab2-af05-66ce7d329f68" providerId="ADAL" clId="{D0C1DF7A-B0F3-4668-8143-EC9536918238}" dt="2024-04-29T08:51:06.315" v="1009" actId="478"/>
          <ac:picMkLst>
            <pc:docMk/>
            <pc:sldMk cId="2643700809" sldId="315"/>
            <ac:picMk id="5" creationId="{BE9D3A76-788D-A573-CB45-A75CA8D425B4}"/>
          </ac:picMkLst>
        </pc:picChg>
        <pc:picChg chg="add mod">
          <ac:chgData name="Edijs Zajančkausks" userId="72c8c65e-f348-4ab2-af05-66ce7d329f68" providerId="ADAL" clId="{D0C1DF7A-B0F3-4668-8143-EC9536918238}" dt="2024-04-29T08:51:43.524" v="1011" actId="1076"/>
          <ac:picMkLst>
            <pc:docMk/>
            <pc:sldMk cId="2643700809" sldId="315"/>
            <ac:picMk id="8" creationId="{530E4436-2027-CA33-92A6-C8408DA68D49}"/>
          </ac:picMkLst>
        </pc:picChg>
        <pc:picChg chg="del">
          <ac:chgData name="Edijs Zajančkausks" userId="72c8c65e-f348-4ab2-af05-66ce7d329f68" providerId="ADAL" clId="{D0C1DF7A-B0F3-4668-8143-EC9536918238}" dt="2024-04-29T08:50:48.795" v="1006" actId="478"/>
          <ac:picMkLst>
            <pc:docMk/>
            <pc:sldMk cId="2643700809" sldId="315"/>
            <ac:picMk id="9218" creationId="{00000000-0000-0000-0000-000000000000}"/>
          </ac:picMkLst>
        </pc:picChg>
      </pc:sldChg>
      <pc:sldChg chg="addSp delSp modSp mod">
        <pc:chgData name="Edijs Zajančkausks" userId="72c8c65e-f348-4ab2-af05-66ce7d329f68" providerId="ADAL" clId="{D0C1DF7A-B0F3-4668-8143-EC9536918238}" dt="2024-05-23T10:58:04.585" v="1659" actId="14100"/>
        <pc:sldMkLst>
          <pc:docMk/>
          <pc:sldMk cId="2750218498" sldId="316"/>
        </pc:sldMkLst>
        <pc:spChg chg="mod">
          <ac:chgData name="Edijs Zajančkausks" userId="72c8c65e-f348-4ab2-af05-66ce7d329f68" providerId="ADAL" clId="{D0C1DF7A-B0F3-4668-8143-EC9536918238}" dt="2024-05-23T09:40:02.673" v="1652" actId="20577"/>
          <ac:spMkLst>
            <pc:docMk/>
            <pc:sldMk cId="2750218498" sldId="316"/>
            <ac:spMk id="3" creationId="{00000000-0000-0000-0000-000000000000}"/>
          </ac:spMkLst>
        </pc:spChg>
        <pc:picChg chg="add mod">
          <ac:chgData name="Edijs Zajančkausks" userId="72c8c65e-f348-4ab2-af05-66ce7d329f68" providerId="ADAL" clId="{D0C1DF7A-B0F3-4668-8143-EC9536918238}" dt="2024-05-23T10:58:04.585" v="1659" actId="14100"/>
          <ac:picMkLst>
            <pc:docMk/>
            <pc:sldMk cId="2750218498" sldId="316"/>
            <ac:picMk id="5" creationId="{9BF89305-DE26-CEA7-EFA0-3693D43F4E4B}"/>
          </ac:picMkLst>
        </pc:picChg>
        <pc:picChg chg="del">
          <ac:chgData name="Edijs Zajančkausks" userId="72c8c65e-f348-4ab2-af05-66ce7d329f68" providerId="ADAL" clId="{D0C1DF7A-B0F3-4668-8143-EC9536918238}" dt="2024-05-23T09:40:13.793" v="1653" actId="478"/>
          <ac:picMkLst>
            <pc:docMk/>
            <pc:sldMk cId="2750218498" sldId="316"/>
            <ac:picMk id="10242" creationId="{00000000-0000-0000-0000-000000000000}"/>
          </ac:picMkLst>
        </pc:picChg>
      </pc:sldChg>
      <pc:sldChg chg="del">
        <pc:chgData name="Edijs Zajančkausks" userId="72c8c65e-f348-4ab2-af05-66ce7d329f68" providerId="ADAL" clId="{D0C1DF7A-B0F3-4668-8143-EC9536918238}" dt="2024-05-23T08:50:35.116" v="1611" actId="2696"/>
        <pc:sldMkLst>
          <pc:docMk/>
          <pc:sldMk cId="1841235285" sldId="317"/>
        </pc:sldMkLst>
      </pc:sldChg>
      <pc:sldChg chg="addSp delSp modSp del">
        <pc:chgData name="Edijs Zajančkausks" userId="72c8c65e-f348-4ab2-af05-66ce7d329f68" providerId="ADAL" clId="{D0C1DF7A-B0F3-4668-8143-EC9536918238}" dt="2024-05-23T08:50:14.698" v="1610" actId="2696"/>
        <pc:sldMkLst>
          <pc:docMk/>
          <pc:sldMk cId="2901762671" sldId="318"/>
        </pc:sldMkLst>
        <pc:spChg chg="del">
          <ac:chgData name="Edijs Zajančkausks" userId="72c8c65e-f348-4ab2-af05-66ce7d329f68" providerId="ADAL" clId="{D0C1DF7A-B0F3-4668-8143-EC9536918238}" dt="2024-05-23T08:50:07.935" v="1609" actId="478"/>
          <ac:spMkLst>
            <pc:docMk/>
            <pc:sldMk cId="2901762671" sldId="318"/>
            <ac:spMk id="2" creationId="{00000000-0000-0000-0000-000000000000}"/>
          </ac:spMkLst>
        </pc:spChg>
        <pc:spChg chg="del">
          <ac:chgData name="Edijs Zajančkausks" userId="72c8c65e-f348-4ab2-af05-66ce7d329f68" providerId="ADAL" clId="{D0C1DF7A-B0F3-4668-8143-EC9536918238}" dt="2024-05-23T08:50:07.935" v="1609" actId="478"/>
          <ac:spMkLst>
            <pc:docMk/>
            <pc:sldMk cId="2901762671" sldId="318"/>
            <ac:spMk id="3" creationId="{00000000-0000-0000-0000-000000000000}"/>
          </ac:spMkLst>
        </pc:spChg>
        <pc:spChg chg="add mod">
          <ac:chgData name="Edijs Zajančkausks" userId="72c8c65e-f348-4ab2-af05-66ce7d329f68" providerId="ADAL" clId="{D0C1DF7A-B0F3-4668-8143-EC9536918238}" dt="2024-05-23T08:50:07.935" v="1609" actId="478"/>
          <ac:spMkLst>
            <pc:docMk/>
            <pc:sldMk cId="2901762671" sldId="318"/>
            <ac:spMk id="4" creationId="{E79443D5-CBBB-53A2-F3A2-B74C492460D3}"/>
          </ac:spMkLst>
        </pc:spChg>
        <pc:spChg chg="add mod">
          <ac:chgData name="Edijs Zajančkausks" userId="72c8c65e-f348-4ab2-af05-66ce7d329f68" providerId="ADAL" clId="{D0C1DF7A-B0F3-4668-8143-EC9536918238}" dt="2024-05-23T08:50:07.935" v="1609" actId="478"/>
          <ac:spMkLst>
            <pc:docMk/>
            <pc:sldMk cId="2901762671" sldId="318"/>
            <ac:spMk id="5" creationId="{E950C3EE-8771-CAC3-B99F-7C808F2A3A92}"/>
          </ac:spMkLst>
        </pc:spChg>
        <pc:spChg chg="del">
          <ac:chgData name="Edijs Zajančkausks" userId="72c8c65e-f348-4ab2-af05-66ce7d329f68" providerId="ADAL" clId="{D0C1DF7A-B0F3-4668-8143-EC9536918238}" dt="2024-05-23T08:50:07.935" v="1609" actId="478"/>
          <ac:spMkLst>
            <pc:docMk/>
            <pc:sldMk cId="2901762671" sldId="318"/>
            <ac:spMk id="7" creationId="{00000000-0000-0000-0000-000000000000}"/>
          </ac:spMkLst>
        </pc:spChg>
        <pc:picChg chg="del">
          <ac:chgData name="Edijs Zajančkausks" userId="72c8c65e-f348-4ab2-af05-66ce7d329f68" providerId="ADAL" clId="{D0C1DF7A-B0F3-4668-8143-EC9536918238}" dt="2024-05-23T08:50:07.935" v="1609" actId="478"/>
          <ac:picMkLst>
            <pc:docMk/>
            <pc:sldMk cId="2901762671" sldId="318"/>
            <ac:picMk id="6146" creationId="{00000000-0000-0000-0000-000000000000}"/>
          </ac:picMkLst>
        </pc:picChg>
      </pc:sldChg>
      <pc:sldChg chg="del">
        <pc:chgData name="Edijs Zajančkausks" userId="72c8c65e-f348-4ab2-af05-66ce7d329f68" providerId="ADAL" clId="{D0C1DF7A-B0F3-4668-8143-EC9536918238}" dt="2024-05-23T10:55:23.596" v="1654" actId="2696"/>
        <pc:sldMkLst>
          <pc:docMk/>
          <pc:sldMk cId="1426483295" sldId="319"/>
        </pc:sldMkLst>
      </pc:sldChg>
      <pc:sldChg chg="addSp delSp modSp mod">
        <pc:chgData name="Edijs Zajančkausks" userId="72c8c65e-f348-4ab2-af05-66ce7d329f68" providerId="ADAL" clId="{D0C1DF7A-B0F3-4668-8143-EC9536918238}" dt="2024-05-23T08:48:48.350" v="1603" actId="20577"/>
        <pc:sldMkLst>
          <pc:docMk/>
          <pc:sldMk cId="1136654014" sldId="321"/>
        </pc:sldMkLst>
        <pc:spChg chg="add mod">
          <ac:chgData name="Edijs Zajančkausks" userId="72c8c65e-f348-4ab2-af05-66ce7d329f68" providerId="ADAL" clId="{D0C1DF7A-B0F3-4668-8143-EC9536918238}" dt="2024-05-23T08:48:36.676" v="1591" actId="20577"/>
          <ac:spMkLst>
            <pc:docMk/>
            <pc:sldMk cId="1136654014" sldId="321"/>
            <ac:spMk id="6" creationId="{DF73D32F-DB4D-68D2-FFE5-278EE72C15C5}"/>
          </ac:spMkLst>
        </pc:spChg>
        <pc:spChg chg="add del mod">
          <ac:chgData name="Edijs Zajančkausks" userId="72c8c65e-f348-4ab2-af05-66ce7d329f68" providerId="ADAL" clId="{D0C1DF7A-B0F3-4668-8143-EC9536918238}" dt="2024-05-23T08:48:10.384" v="1576" actId="478"/>
          <ac:spMkLst>
            <pc:docMk/>
            <pc:sldMk cId="1136654014" sldId="321"/>
            <ac:spMk id="7" creationId="{3E411B00-4B56-4B3E-35D6-B07A1550FE5E}"/>
          </ac:spMkLst>
        </pc:spChg>
        <pc:spChg chg="add mod">
          <ac:chgData name="Edijs Zajančkausks" userId="72c8c65e-f348-4ab2-af05-66ce7d329f68" providerId="ADAL" clId="{D0C1DF7A-B0F3-4668-8143-EC9536918238}" dt="2024-05-23T08:48:48.350" v="1603" actId="20577"/>
          <ac:spMkLst>
            <pc:docMk/>
            <pc:sldMk cId="1136654014" sldId="321"/>
            <ac:spMk id="8" creationId="{D1A275F9-1CED-84A8-7AEE-D890916E6BA2}"/>
          </ac:spMkLst>
        </pc:spChg>
        <pc:spChg chg="del">
          <ac:chgData name="Edijs Zajančkausks" userId="72c8c65e-f348-4ab2-af05-66ce7d329f68" providerId="ADAL" clId="{D0C1DF7A-B0F3-4668-8143-EC9536918238}" dt="2024-05-23T08:46:33.140" v="1522" actId="478"/>
          <ac:spMkLst>
            <pc:docMk/>
            <pc:sldMk cId="1136654014" sldId="321"/>
            <ac:spMk id="12" creationId="{00000000-0000-0000-0000-000000000000}"/>
          </ac:spMkLst>
        </pc:spChg>
        <pc:spChg chg="del">
          <ac:chgData name="Edijs Zajančkausks" userId="72c8c65e-f348-4ab2-af05-66ce7d329f68" providerId="ADAL" clId="{D0C1DF7A-B0F3-4668-8143-EC9536918238}" dt="2024-05-23T08:46:24.683" v="1519" actId="478"/>
          <ac:spMkLst>
            <pc:docMk/>
            <pc:sldMk cId="1136654014" sldId="321"/>
            <ac:spMk id="14" creationId="{00000000-0000-0000-0000-000000000000}"/>
          </ac:spMkLst>
        </pc:spChg>
        <pc:spChg chg="del">
          <ac:chgData name="Edijs Zajančkausks" userId="72c8c65e-f348-4ab2-af05-66ce7d329f68" providerId="ADAL" clId="{D0C1DF7A-B0F3-4668-8143-EC9536918238}" dt="2024-05-23T08:46:27.405" v="1520" actId="478"/>
          <ac:spMkLst>
            <pc:docMk/>
            <pc:sldMk cId="1136654014" sldId="321"/>
            <ac:spMk id="16" creationId="{00000000-0000-0000-0000-000000000000}"/>
          </ac:spMkLst>
        </pc:spChg>
        <pc:spChg chg="del">
          <ac:chgData name="Edijs Zajančkausks" userId="72c8c65e-f348-4ab2-af05-66ce7d329f68" providerId="ADAL" clId="{D0C1DF7A-B0F3-4668-8143-EC9536918238}" dt="2024-05-23T08:46:30.228" v="1521" actId="478"/>
          <ac:spMkLst>
            <pc:docMk/>
            <pc:sldMk cId="1136654014" sldId="321"/>
            <ac:spMk id="17" creationId="{00000000-0000-0000-0000-000000000000}"/>
          </ac:spMkLst>
        </pc:spChg>
        <pc:picChg chg="add mod ord">
          <ac:chgData name="Edijs Zajančkausks" userId="72c8c65e-f348-4ab2-af05-66ce7d329f68" providerId="ADAL" clId="{D0C1DF7A-B0F3-4668-8143-EC9536918238}" dt="2024-05-23T08:46:20.885" v="1518" actId="167"/>
          <ac:picMkLst>
            <pc:docMk/>
            <pc:sldMk cId="1136654014" sldId="321"/>
            <ac:picMk id="4" creationId="{8293B0FA-F001-5C7C-95E3-387AACD48131}"/>
          </ac:picMkLst>
        </pc:picChg>
        <pc:picChg chg="del">
          <ac:chgData name="Edijs Zajančkausks" userId="72c8c65e-f348-4ab2-af05-66ce7d329f68" providerId="ADAL" clId="{D0C1DF7A-B0F3-4668-8143-EC9536918238}" dt="2024-05-23T08:45:26.782" v="1513" actId="478"/>
          <ac:picMkLst>
            <pc:docMk/>
            <pc:sldMk cId="1136654014" sldId="321"/>
            <ac:picMk id="11" creationId="{00000000-0000-0000-0000-000000000000}"/>
          </ac:picMkLst>
        </pc:picChg>
        <pc:picChg chg="del">
          <ac:chgData name="Edijs Zajančkausks" userId="72c8c65e-f348-4ab2-af05-66ce7d329f68" providerId="ADAL" clId="{D0C1DF7A-B0F3-4668-8143-EC9536918238}" dt="2024-05-23T08:45:29.399" v="1514" actId="478"/>
          <ac:picMkLst>
            <pc:docMk/>
            <pc:sldMk cId="1136654014" sldId="321"/>
            <ac:picMk id="4098" creationId="{00000000-0000-0000-0000-000000000000}"/>
          </ac:picMkLst>
        </pc:picChg>
        <pc:picChg chg="del">
          <ac:chgData name="Edijs Zajančkausks" userId="72c8c65e-f348-4ab2-af05-66ce7d329f68" providerId="ADAL" clId="{D0C1DF7A-B0F3-4668-8143-EC9536918238}" dt="2024-05-23T08:45:23.902" v="1512" actId="478"/>
          <ac:picMkLst>
            <pc:docMk/>
            <pc:sldMk cId="1136654014" sldId="321"/>
            <ac:picMk id="4099" creationId="{00000000-0000-0000-0000-000000000000}"/>
          </ac:picMkLst>
        </pc:picChg>
      </pc:sldChg>
      <pc:sldChg chg="addSp delSp modSp mod">
        <pc:chgData name="Edijs Zajančkausks" userId="72c8c65e-f348-4ab2-af05-66ce7d329f68" providerId="ADAL" clId="{D0C1DF7A-B0F3-4668-8143-EC9536918238}" dt="2024-04-29T08:27:48.098" v="868" actId="1076"/>
        <pc:sldMkLst>
          <pc:docMk/>
          <pc:sldMk cId="2477257470" sldId="323"/>
        </pc:sldMkLst>
        <pc:spChg chg="mod">
          <ac:chgData name="Edijs Zajančkausks" userId="72c8c65e-f348-4ab2-af05-66ce7d329f68" providerId="ADAL" clId="{D0C1DF7A-B0F3-4668-8143-EC9536918238}" dt="2024-04-29T08:21:08.333" v="738" actId="20577"/>
          <ac:spMkLst>
            <pc:docMk/>
            <pc:sldMk cId="2477257470" sldId="323"/>
            <ac:spMk id="2" creationId="{00000000-0000-0000-0000-000000000000}"/>
          </ac:spMkLst>
        </pc:spChg>
        <pc:spChg chg="mod">
          <ac:chgData name="Edijs Zajančkausks" userId="72c8c65e-f348-4ab2-af05-66ce7d329f68" providerId="ADAL" clId="{D0C1DF7A-B0F3-4668-8143-EC9536918238}" dt="2024-04-29T08:27:20.526" v="862" actId="20577"/>
          <ac:spMkLst>
            <pc:docMk/>
            <pc:sldMk cId="2477257470" sldId="323"/>
            <ac:spMk id="8" creationId="{00000000-0000-0000-0000-000000000000}"/>
          </ac:spMkLst>
        </pc:spChg>
        <pc:spChg chg="del">
          <ac:chgData name="Edijs Zajančkausks" userId="72c8c65e-f348-4ab2-af05-66ce7d329f68" providerId="ADAL" clId="{D0C1DF7A-B0F3-4668-8143-EC9536918238}" dt="2024-04-29T08:21:19.872" v="739" actId="478"/>
          <ac:spMkLst>
            <pc:docMk/>
            <pc:sldMk cId="2477257470" sldId="323"/>
            <ac:spMk id="10" creationId="{00000000-0000-0000-0000-000000000000}"/>
          </ac:spMkLst>
        </pc:spChg>
        <pc:spChg chg="del">
          <ac:chgData name="Edijs Zajančkausks" userId="72c8c65e-f348-4ab2-af05-66ce7d329f68" providerId="ADAL" clId="{D0C1DF7A-B0F3-4668-8143-EC9536918238}" dt="2024-04-29T08:21:22.636" v="740" actId="478"/>
          <ac:spMkLst>
            <pc:docMk/>
            <pc:sldMk cId="2477257470" sldId="323"/>
            <ac:spMk id="11" creationId="{00000000-0000-0000-0000-000000000000}"/>
          </ac:spMkLst>
        </pc:spChg>
        <pc:spChg chg="add mod">
          <ac:chgData name="Edijs Zajančkausks" userId="72c8c65e-f348-4ab2-af05-66ce7d329f68" providerId="ADAL" clId="{D0C1DF7A-B0F3-4668-8143-EC9536918238}" dt="2024-04-29T08:27:48.098" v="868" actId="1076"/>
          <ac:spMkLst>
            <pc:docMk/>
            <pc:sldMk cId="2477257470" sldId="323"/>
            <ac:spMk id="13" creationId="{88B976F1-C40A-DE3B-D3E9-079A911C841C}"/>
          </ac:spMkLst>
        </pc:spChg>
        <pc:spChg chg="mod">
          <ac:chgData name="Edijs Zajančkausks" userId="72c8c65e-f348-4ab2-af05-66ce7d329f68" providerId="ADAL" clId="{D0C1DF7A-B0F3-4668-8143-EC9536918238}" dt="2024-04-29T08:26:28.182" v="826" actId="1076"/>
          <ac:spMkLst>
            <pc:docMk/>
            <pc:sldMk cId="2477257470" sldId="323"/>
            <ac:spMk id="15" creationId="{00000000-0000-0000-0000-000000000000}"/>
          </ac:spMkLst>
        </pc:spChg>
        <pc:picChg chg="add del mod ord">
          <ac:chgData name="Edijs Zajančkausks" userId="72c8c65e-f348-4ab2-af05-66ce7d329f68" providerId="ADAL" clId="{D0C1DF7A-B0F3-4668-8143-EC9536918238}" dt="2024-04-29T08:25:38.626" v="814" actId="478"/>
          <ac:picMkLst>
            <pc:docMk/>
            <pc:sldMk cId="2477257470" sldId="323"/>
            <ac:picMk id="5" creationId="{C229AD26-337F-00FB-36F3-8D3322A6F224}"/>
          </ac:picMkLst>
        </pc:picChg>
        <pc:picChg chg="add mod ord">
          <ac:chgData name="Edijs Zajančkausks" userId="72c8c65e-f348-4ab2-af05-66ce7d329f68" providerId="ADAL" clId="{D0C1DF7A-B0F3-4668-8143-EC9536918238}" dt="2024-04-29T08:27:38.129" v="866" actId="1076"/>
          <ac:picMkLst>
            <pc:docMk/>
            <pc:sldMk cId="2477257470" sldId="323"/>
            <ac:picMk id="7" creationId="{AA210CF0-C736-B50E-939A-0EE30C094466}"/>
          </ac:picMkLst>
        </pc:picChg>
        <pc:picChg chg="add mod ord">
          <ac:chgData name="Edijs Zajančkausks" userId="72c8c65e-f348-4ab2-af05-66ce7d329f68" providerId="ADAL" clId="{D0C1DF7A-B0F3-4668-8143-EC9536918238}" dt="2024-04-29T08:27:42.211" v="867" actId="1076"/>
          <ac:picMkLst>
            <pc:docMk/>
            <pc:sldMk cId="2477257470" sldId="323"/>
            <ac:picMk id="12" creationId="{D5DDDCAA-4C6D-8A43-824E-B4475F0F7D47}"/>
          </ac:picMkLst>
        </pc:picChg>
        <pc:picChg chg="del">
          <ac:chgData name="Edijs Zajančkausks" userId="72c8c65e-f348-4ab2-af05-66ce7d329f68" providerId="ADAL" clId="{D0C1DF7A-B0F3-4668-8143-EC9536918238}" dt="2024-04-29T08:23:36.845" v="769" actId="478"/>
          <ac:picMkLst>
            <pc:docMk/>
            <pc:sldMk cId="2477257470" sldId="323"/>
            <ac:picMk id="17" creationId="{00000000-0000-0000-0000-000000000000}"/>
          </ac:picMkLst>
        </pc:picChg>
        <pc:picChg chg="del">
          <ac:chgData name="Edijs Zajančkausks" userId="72c8c65e-f348-4ab2-af05-66ce7d329f68" providerId="ADAL" clId="{D0C1DF7A-B0F3-4668-8143-EC9536918238}" dt="2024-04-29T08:23:27.558" v="767" actId="478"/>
          <ac:picMkLst>
            <pc:docMk/>
            <pc:sldMk cId="2477257470" sldId="323"/>
            <ac:picMk id="2052" creationId="{00000000-0000-0000-0000-000000000000}"/>
          </ac:picMkLst>
        </pc:picChg>
      </pc:sldChg>
      <pc:sldChg chg="addSp delSp modSp mod">
        <pc:chgData name="Edijs Zajančkausks" userId="72c8c65e-f348-4ab2-af05-66ce7d329f68" providerId="ADAL" clId="{D0C1DF7A-B0F3-4668-8143-EC9536918238}" dt="2024-05-23T08:27:13.566" v="1060" actId="1076"/>
        <pc:sldMkLst>
          <pc:docMk/>
          <pc:sldMk cId="1449901862" sldId="324"/>
        </pc:sldMkLst>
        <pc:spChg chg="mod">
          <ac:chgData name="Edijs Zajančkausks" userId="72c8c65e-f348-4ab2-af05-66ce7d329f68" providerId="ADAL" clId="{D0C1DF7A-B0F3-4668-8143-EC9536918238}" dt="2024-05-23T08:19:14.669" v="1057" actId="20577"/>
          <ac:spMkLst>
            <pc:docMk/>
            <pc:sldMk cId="1449901862" sldId="324"/>
            <ac:spMk id="3" creationId="{00000000-0000-0000-0000-000000000000}"/>
          </ac:spMkLst>
        </pc:spChg>
        <pc:spChg chg="add mod">
          <ac:chgData name="Edijs Zajančkausks" userId="72c8c65e-f348-4ab2-af05-66ce7d329f68" providerId="ADAL" clId="{D0C1DF7A-B0F3-4668-8143-EC9536918238}" dt="2024-05-23T08:27:13.566" v="1060" actId="1076"/>
          <ac:spMkLst>
            <pc:docMk/>
            <pc:sldMk cId="1449901862" sldId="324"/>
            <ac:spMk id="6" creationId="{78042871-D614-37F3-023A-E7A69470F964}"/>
          </ac:spMkLst>
        </pc:spChg>
        <pc:spChg chg="add mod">
          <ac:chgData name="Edijs Zajančkausks" userId="72c8c65e-f348-4ab2-af05-66ce7d329f68" providerId="ADAL" clId="{D0C1DF7A-B0F3-4668-8143-EC9536918238}" dt="2024-05-23T08:27:13.566" v="1060" actId="1076"/>
          <ac:spMkLst>
            <pc:docMk/>
            <pc:sldMk cId="1449901862" sldId="324"/>
            <ac:spMk id="7" creationId="{F91990B8-4829-1BFF-28C0-7B5AEDFCE4B4}"/>
          </ac:spMkLst>
        </pc:spChg>
        <pc:picChg chg="add mod">
          <ac:chgData name="Edijs Zajančkausks" userId="72c8c65e-f348-4ab2-af05-66ce7d329f68" providerId="ADAL" clId="{D0C1DF7A-B0F3-4668-8143-EC9536918238}" dt="2024-05-23T08:27:13.566" v="1060" actId="1076"/>
          <ac:picMkLst>
            <pc:docMk/>
            <pc:sldMk cId="1449901862" sldId="324"/>
            <ac:picMk id="5" creationId="{F8A17FBA-C736-00C0-AE2B-B1C3F2E73540}"/>
          </ac:picMkLst>
        </pc:picChg>
        <pc:picChg chg="del">
          <ac:chgData name="Edijs Zajančkausks" userId="72c8c65e-f348-4ab2-af05-66ce7d329f68" providerId="ADAL" clId="{D0C1DF7A-B0F3-4668-8143-EC9536918238}" dt="2024-05-23T08:27:06.588" v="1058" actId="478"/>
          <ac:picMkLst>
            <pc:docMk/>
            <pc:sldMk cId="1449901862" sldId="324"/>
            <ac:picMk id="1029" creationId="{00000000-0000-0000-0000-000000000000}"/>
          </ac:picMkLst>
        </pc:picChg>
      </pc:sldChg>
      <pc:sldChg chg="addSp delSp modSp mod">
        <pc:chgData name="Edijs Zajančkausks" userId="72c8c65e-f348-4ab2-af05-66ce7d329f68" providerId="ADAL" clId="{D0C1DF7A-B0F3-4668-8143-EC9536918238}" dt="2024-05-23T10:58:47.679" v="1661" actId="20577"/>
        <pc:sldMkLst>
          <pc:docMk/>
          <pc:sldMk cId="2758049420" sldId="325"/>
        </pc:sldMkLst>
        <pc:spChg chg="add mod">
          <ac:chgData name="Edijs Zajančkausks" userId="72c8c65e-f348-4ab2-af05-66ce7d329f68" providerId="ADAL" clId="{D0C1DF7A-B0F3-4668-8143-EC9536918238}" dt="2024-05-23T08:36:32.639" v="1470" actId="20577"/>
          <ac:spMkLst>
            <pc:docMk/>
            <pc:sldMk cId="2758049420" sldId="325"/>
            <ac:spMk id="5" creationId="{61D6CB8C-2E0B-5075-AE51-E19D8236F0F1}"/>
          </ac:spMkLst>
        </pc:spChg>
        <pc:spChg chg="add del mod">
          <ac:chgData name="Edijs Zajančkausks" userId="72c8c65e-f348-4ab2-af05-66ce7d329f68" providerId="ADAL" clId="{D0C1DF7A-B0F3-4668-8143-EC9536918238}" dt="2024-04-29T07:19:44.149" v="53" actId="478"/>
          <ac:spMkLst>
            <pc:docMk/>
            <pc:sldMk cId="2758049420" sldId="325"/>
            <ac:spMk id="5" creationId="{B7FED95B-EA8C-5373-861E-9CC3C0B21E9D}"/>
          </ac:spMkLst>
        </pc:spChg>
        <pc:spChg chg="add mod">
          <ac:chgData name="Edijs Zajančkausks" userId="72c8c65e-f348-4ab2-af05-66ce7d329f68" providerId="ADAL" clId="{D0C1DF7A-B0F3-4668-8143-EC9536918238}" dt="2024-04-29T08:02:32.586" v="397" actId="1076"/>
          <ac:spMkLst>
            <pc:docMk/>
            <pc:sldMk cId="2758049420" sldId="325"/>
            <ac:spMk id="6" creationId="{37B11774-1D48-D27D-055F-DF53E3A5DF83}"/>
          </ac:spMkLst>
        </pc:spChg>
        <pc:spChg chg="add mod">
          <ac:chgData name="Edijs Zajančkausks" userId="72c8c65e-f348-4ab2-af05-66ce7d329f68" providerId="ADAL" clId="{D0C1DF7A-B0F3-4668-8143-EC9536918238}" dt="2024-04-29T07:22:38.887" v="97" actId="1076"/>
          <ac:spMkLst>
            <pc:docMk/>
            <pc:sldMk cId="2758049420" sldId="325"/>
            <ac:spMk id="7" creationId="{E39239F8-B69D-F85B-7EEC-27D6389DDC11}"/>
          </ac:spMkLst>
        </pc:spChg>
        <pc:spChg chg="add mod">
          <ac:chgData name="Edijs Zajančkausks" userId="72c8c65e-f348-4ab2-af05-66ce7d329f68" providerId="ADAL" clId="{D0C1DF7A-B0F3-4668-8143-EC9536918238}" dt="2024-04-29T08:01:31.603" v="387" actId="14100"/>
          <ac:spMkLst>
            <pc:docMk/>
            <pc:sldMk cId="2758049420" sldId="325"/>
            <ac:spMk id="8" creationId="{196903D3-6210-0CE7-7973-3871D527D0BD}"/>
          </ac:spMkLst>
        </pc:spChg>
        <pc:spChg chg="add mod">
          <ac:chgData name="Edijs Zajančkausks" userId="72c8c65e-f348-4ab2-af05-66ce7d329f68" providerId="ADAL" clId="{D0C1DF7A-B0F3-4668-8143-EC9536918238}" dt="2024-05-23T10:58:47.679" v="1661" actId="20577"/>
          <ac:spMkLst>
            <pc:docMk/>
            <pc:sldMk cId="2758049420" sldId="325"/>
            <ac:spMk id="9" creationId="{72DAAE6E-2B71-B521-4E7E-9BC0FC2051A9}"/>
          </ac:spMkLst>
        </pc:spChg>
        <pc:spChg chg="add mod">
          <ac:chgData name="Edijs Zajančkausks" userId="72c8c65e-f348-4ab2-af05-66ce7d329f68" providerId="ADAL" clId="{D0C1DF7A-B0F3-4668-8143-EC9536918238}" dt="2024-05-23T08:28:55.918" v="1100" actId="20577"/>
          <ac:spMkLst>
            <pc:docMk/>
            <pc:sldMk cId="2758049420" sldId="325"/>
            <ac:spMk id="10" creationId="{0394840C-0E84-3BF7-A2AF-5F4CA2578212}"/>
          </ac:spMkLst>
        </pc:spChg>
        <pc:spChg chg="add del mod">
          <ac:chgData name="Edijs Zajančkausks" userId="72c8c65e-f348-4ab2-af05-66ce7d329f68" providerId="ADAL" clId="{D0C1DF7A-B0F3-4668-8143-EC9536918238}" dt="2024-04-29T08:01:08.041" v="378" actId="478"/>
          <ac:spMkLst>
            <pc:docMk/>
            <pc:sldMk cId="2758049420" sldId="325"/>
            <ac:spMk id="11" creationId="{74C21975-8581-E178-5174-F2A0CFC9FD59}"/>
          </ac:spMkLst>
        </pc:spChg>
        <pc:spChg chg="add del mod">
          <ac:chgData name="Edijs Zajančkausks" userId="72c8c65e-f348-4ab2-af05-66ce7d329f68" providerId="ADAL" clId="{D0C1DF7A-B0F3-4668-8143-EC9536918238}" dt="2024-04-29T08:01:09.405" v="379" actId="478"/>
          <ac:spMkLst>
            <pc:docMk/>
            <pc:sldMk cId="2758049420" sldId="325"/>
            <ac:spMk id="12" creationId="{8D760945-0D18-7AE9-CCB4-ECCC7F69D366}"/>
          </ac:spMkLst>
        </pc:spChg>
        <pc:spChg chg="add del mod">
          <ac:chgData name="Edijs Zajančkausks" userId="72c8c65e-f348-4ab2-af05-66ce7d329f68" providerId="ADAL" clId="{D0C1DF7A-B0F3-4668-8143-EC9536918238}" dt="2024-05-23T08:40:14.332" v="1473" actId="478"/>
          <ac:spMkLst>
            <pc:docMk/>
            <pc:sldMk cId="2758049420" sldId="325"/>
            <ac:spMk id="12" creationId="{B71874E2-7472-C413-B859-F04136D4A76C}"/>
          </ac:spMkLst>
        </pc:spChg>
        <pc:spChg chg="add del mod">
          <ac:chgData name="Edijs Zajančkausks" userId="72c8c65e-f348-4ab2-af05-66ce7d329f68" providerId="ADAL" clId="{D0C1DF7A-B0F3-4668-8143-EC9536918238}" dt="2024-04-29T08:01:11.123" v="380" actId="478"/>
          <ac:spMkLst>
            <pc:docMk/>
            <pc:sldMk cId="2758049420" sldId="325"/>
            <ac:spMk id="13" creationId="{3813D8EE-7D28-B148-1512-03928F2D93FC}"/>
          </ac:spMkLst>
        </pc:spChg>
        <pc:spChg chg="add del mod">
          <ac:chgData name="Edijs Zajančkausks" userId="72c8c65e-f348-4ab2-af05-66ce7d329f68" providerId="ADAL" clId="{D0C1DF7A-B0F3-4668-8143-EC9536918238}" dt="2024-05-23T08:40:14.332" v="1473" actId="478"/>
          <ac:spMkLst>
            <pc:docMk/>
            <pc:sldMk cId="2758049420" sldId="325"/>
            <ac:spMk id="13" creationId="{6F63FD58-AC42-09A2-B19B-BC9CC87B7A6E}"/>
          </ac:spMkLst>
        </pc:spChg>
        <pc:spChg chg="add del mod">
          <ac:chgData name="Edijs Zajančkausks" userId="72c8c65e-f348-4ab2-af05-66ce7d329f68" providerId="ADAL" clId="{D0C1DF7A-B0F3-4668-8143-EC9536918238}" dt="2024-04-29T08:00:42.659" v="368" actId="478"/>
          <ac:spMkLst>
            <pc:docMk/>
            <pc:sldMk cId="2758049420" sldId="325"/>
            <ac:spMk id="14" creationId="{4FCC7A01-513D-AE23-7CB5-4E1554A2CD85}"/>
          </ac:spMkLst>
        </pc:spChg>
        <pc:spChg chg="add del mod">
          <ac:chgData name="Edijs Zajančkausks" userId="72c8c65e-f348-4ab2-af05-66ce7d329f68" providerId="ADAL" clId="{D0C1DF7A-B0F3-4668-8143-EC9536918238}" dt="2024-04-29T08:00:44.436" v="369" actId="478"/>
          <ac:spMkLst>
            <pc:docMk/>
            <pc:sldMk cId="2758049420" sldId="325"/>
            <ac:spMk id="15" creationId="{AE5DE09D-76A9-2259-DD9C-6156FED81BFC}"/>
          </ac:spMkLst>
        </pc:spChg>
        <pc:spChg chg="add del mod">
          <ac:chgData name="Edijs Zajančkausks" userId="72c8c65e-f348-4ab2-af05-66ce7d329f68" providerId="ADAL" clId="{D0C1DF7A-B0F3-4668-8143-EC9536918238}" dt="2024-04-29T08:00:45.879" v="370" actId="478"/>
          <ac:spMkLst>
            <pc:docMk/>
            <pc:sldMk cId="2758049420" sldId="325"/>
            <ac:spMk id="16" creationId="{8665A9EF-4ECC-DC5C-AA94-87C272BE5A4F}"/>
          </ac:spMkLst>
        </pc:spChg>
        <pc:spChg chg="add del mod">
          <ac:chgData name="Edijs Zajančkausks" userId="72c8c65e-f348-4ab2-af05-66ce7d329f68" providerId="ADAL" clId="{D0C1DF7A-B0F3-4668-8143-EC9536918238}" dt="2024-04-29T08:01:04.637" v="376" actId="478"/>
          <ac:spMkLst>
            <pc:docMk/>
            <pc:sldMk cId="2758049420" sldId="325"/>
            <ac:spMk id="17" creationId="{C5EEFBBB-9089-B469-450E-27DC9EAB7D47}"/>
          </ac:spMkLst>
        </pc:spChg>
        <pc:spChg chg="add del mod">
          <ac:chgData name="Edijs Zajančkausks" userId="72c8c65e-f348-4ab2-af05-66ce7d329f68" providerId="ADAL" clId="{D0C1DF7A-B0F3-4668-8143-EC9536918238}" dt="2024-04-29T08:01:06.520" v="377" actId="478"/>
          <ac:spMkLst>
            <pc:docMk/>
            <pc:sldMk cId="2758049420" sldId="325"/>
            <ac:spMk id="18" creationId="{F3303014-AA9B-D01E-FD10-2B667016D6A4}"/>
          </ac:spMkLst>
        </pc:spChg>
        <pc:spChg chg="add del mod">
          <ac:chgData name="Edijs Zajančkausks" userId="72c8c65e-f348-4ab2-af05-66ce7d329f68" providerId="ADAL" clId="{D0C1DF7A-B0F3-4668-8143-EC9536918238}" dt="2024-04-29T08:00:58.703" v="374" actId="478"/>
          <ac:spMkLst>
            <pc:docMk/>
            <pc:sldMk cId="2758049420" sldId="325"/>
            <ac:spMk id="19" creationId="{16662091-43B8-80F6-B39B-83EA47FBB55D}"/>
          </ac:spMkLst>
        </pc:spChg>
        <pc:spChg chg="add del mod">
          <ac:chgData name="Edijs Zajančkausks" userId="72c8c65e-f348-4ab2-af05-66ce7d329f68" providerId="ADAL" clId="{D0C1DF7A-B0F3-4668-8143-EC9536918238}" dt="2024-04-29T08:01:28.867" v="386" actId="478"/>
          <ac:spMkLst>
            <pc:docMk/>
            <pc:sldMk cId="2758049420" sldId="325"/>
            <ac:spMk id="20" creationId="{256CD3C3-B308-7043-123B-20588DBA9952}"/>
          </ac:spMkLst>
        </pc:spChg>
        <pc:spChg chg="add del mod">
          <ac:chgData name="Edijs Zajančkausks" userId="72c8c65e-f348-4ab2-af05-66ce7d329f68" providerId="ADAL" clId="{D0C1DF7A-B0F3-4668-8143-EC9536918238}" dt="2024-04-29T08:01:28.867" v="386" actId="478"/>
          <ac:spMkLst>
            <pc:docMk/>
            <pc:sldMk cId="2758049420" sldId="325"/>
            <ac:spMk id="21" creationId="{CEE28F41-B128-1269-B349-A08551B63C0B}"/>
          </ac:spMkLst>
        </pc:spChg>
        <pc:spChg chg="add del mod">
          <ac:chgData name="Edijs Zajančkausks" userId="72c8c65e-f348-4ab2-af05-66ce7d329f68" providerId="ADAL" clId="{D0C1DF7A-B0F3-4668-8143-EC9536918238}" dt="2024-04-29T08:01:26.248" v="385" actId="478"/>
          <ac:spMkLst>
            <pc:docMk/>
            <pc:sldMk cId="2758049420" sldId="325"/>
            <ac:spMk id="22" creationId="{04105D44-8BCA-ADE5-07F2-DE44AADDDA55}"/>
          </ac:spMkLst>
        </pc:spChg>
        <pc:spChg chg="add mod">
          <ac:chgData name="Edijs Zajančkausks" userId="72c8c65e-f348-4ab2-af05-66ce7d329f68" providerId="ADAL" clId="{D0C1DF7A-B0F3-4668-8143-EC9536918238}" dt="2024-04-29T08:01:35.001" v="388" actId="571"/>
          <ac:spMkLst>
            <pc:docMk/>
            <pc:sldMk cId="2758049420" sldId="325"/>
            <ac:spMk id="23" creationId="{A8CE9C53-B253-4388-BDD6-CCF3E3A5710D}"/>
          </ac:spMkLst>
        </pc:spChg>
        <pc:spChg chg="add mod">
          <ac:chgData name="Edijs Zajančkausks" userId="72c8c65e-f348-4ab2-af05-66ce7d329f68" providerId="ADAL" clId="{D0C1DF7A-B0F3-4668-8143-EC9536918238}" dt="2024-04-29T08:05:47.141" v="493" actId="1076"/>
          <ac:spMkLst>
            <pc:docMk/>
            <pc:sldMk cId="2758049420" sldId="325"/>
            <ac:spMk id="24" creationId="{D8AFA350-C6B3-3783-045E-7209A72F39BE}"/>
          </ac:spMkLst>
        </pc:spChg>
        <pc:spChg chg="add mod">
          <ac:chgData name="Edijs Zajančkausks" userId="72c8c65e-f348-4ab2-af05-66ce7d329f68" providerId="ADAL" clId="{D0C1DF7A-B0F3-4668-8143-EC9536918238}" dt="2024-04-29T08:01:41.269" v="390" actId="571"/>
          <ac:spMkLst>
            <pc:docMk/>
            <pc:sldMk cId="2758049420" sldId="325"/>
            <ac:spMk id="25" creationId="{C1F591CE-2DA8-2C06-1EFF-E07B91E3E82D}"/>
          </ac:spMkLst>
        </pc:spChg>
        <pc:spChg chg="add mod">
          <ac:chgData name="Edijs Zajančkausks" userId="72c8c65e-f348-4ab2-af05-66ce7d329f68" providerId="ADAL" clId="{D0C1DF7A-B0F3-4668-8143-EC9536918238}" dt="2024-04-29T08:02:29.967" v="395" actId="571"/>
          <ac:spMkLst>
            <pc:docMk/>
            <pc:sldMk cId="2758049420" sldId="325"/>
            <ac:spMk id="26" creationId="{2C4E18DB-1A9C-4E60-FA0B-5B2D9A2F27B6}"/>
          </ac:spMkLst>
        </pc:spChg>
        <pc:spChg chg="add mod">
          <ac:chgData name="Edijs Zajančkausks" userId="72c8c65e-f348-4ab2-af05-66ce7d329f68" providerId="ADAL" clId="{D0C1DF7A-B0F3-4668-8143-EC9536918238}" dt="2024-04-29T08:04:42.939" v="488" actId="1076"/>
          <ac:spMkLst>
            <pc:docMk/>
            <pc:sldMk cId="2758049420" sldId="325"/>
            <ac:spMk id="27" creationId="{75483B3F-732B-7FE8-A762-C67A4B3B1F24}"/>
          </ac:spMkLst>
        </pc:spChg>
        <pc:spChg chg="add mod">
          <ac:chgData name="Edijs Zajančkausks" userId="72c8c65e-f348-4ab2-af05-66ce7d329f68" providerId="ADAL" clId="{D0C1DF7A-B0F3-4668-8143-EC9536918238}" dt="2024-04-29T08:05:04.046" v="491" actId="255"/>
          <ac:spMkLst>
            <pc:docMk/>
            <pc:sldMk cId="2758049420" sldId="325"/>
            <ac:spMk id="28" creationId="{7FFF8941-DFB9-DB0C-6A16-776E9CA01F57}"/>
          </ac:spMkLst>
        </pc:spChg>
        <pc:spChg chg="add mod">
          <ac:chgData name="Edijs Zajančkausks" userId="72c8c65e-f348-4ab2-af05-66ce7d329f68" providerId="ADAL" clId="{D0C1DF7A-B0F3-4668-8143-EC9536918238}" dt="2024-04-29T08:06:49.663" v="549" actId="20577"/>
          <ac:spMkLst>
            <pc:docMk/>
            <pc:sldMk cId="2758049420" sldId="325"/>
            <ac:spMk id="29" creationId="{51A0395F-513E-A2EC-9221-62B3AB73B1C6}"/>
          </ac:spMkLst>
        </pc:spChg>
        <pc:spChg chg="add mod">
          <ac:chgData name="Edijs Zajančkausks" userId="72c8c65e-f348-4ab2-af05-66ce7d329f68" providerId="ADAL" clId="{D0C1DF7A-B0F3-4668-8143-EC9536918238}" dt="2024-04-29T08:10:20.056" v="642" actId="14100"/>
          <ac:spMkLst>
            <pc:docMk/>
            <pc:sldMk cId="2758049420" sldId="325"/>
            <ac:spMk id="30" creationId="{1D1A5A28-2181-ADC2-4C80-1EEADF847C87}"/>
          </ac:spMkLst>
        </pc:spChg>
        <pc:spChg chg="add mod">
          <ac:chgData name="Edijs Zajančkausks" userId="72c8c65e-f348-4ab2-af05-66ce7d329f68" providerId="ADAL" clId="{D0C1DF7A-B0F3-4668-8143-EC9536918238}" dt="2024-05-23T08:32:22.299" v="1294" actId="20577"/>
          <ac:spMkLst>
            <pc:docMk/>
            <pc:sldMk cId="2758049420" sldId="325"/>
            <ac:spMk id="31" creationId="{411D925C-2D27-4CC6-6581-ABF935D5BA5B}"/>
          </ac:spMkLst>
        </pc:spChg>
        <pc:spChg chg="add del mod">
          <ac:chgData name="Edijs Zajančkausks" userId="72c8c65e-f348-4ab2-af05-66ce7d329f68" providerId="ADAL" clId="{D0C1DF7A-B0F3-4668-8143-EC9536918238}" dt="2024-04-29T08:08:58.203" v="583" actId="1076"/>
          <ac:spMkLst>
            <pc:docMk/>
            <pc:sldMk cId="2758049420" sldId="325"/>
            <ac:spMk id="32" creationId="{F42223A6-906F-E1C8-1475-37532993343E}"/>
          </ac:spMkLst>
        </pc:spChg>
        <pc:spChg chg="add mod">
          <ac:chgData name="Edijs Zajančkausks" userId="72c8c65e-f348-4ab2-af05-66ce7d329f68" providerId="ADAL" clId="{D0C1DF7A-B0F3-4668-8143-EC9536918238}" dt="2024-05-23T08:33:49.424" v="1348" actId="14100"/>
          <ac:spMkLst>
            <pc:docMk/>
            <pc:sldMk cId="2758049420" sldId="325"/>
            <ac:spMk id="33" creationId="{737C6C52-244A-DED8-88EC-7C6B65016F8C}"/>
          </ac:spMkLst>
        </pc:spChg>
        <pc:picChg chg="del">
          <ac:chgData name="Edijs Zajančkausks" userId="72c8c65e-f348-4ab2-af05-66ce7d329f68" providerId="ADAL" clId="{D0C1DF7A-B0F3-4668-8143-EC9536918238}" dt="2024-04-29T07:13:06.633" v="48" actId="478"/>
          <ac:picMkLst>
            <pc:docMk/>
            <pc:sldMk cId="2758049420" sldId="325"/>
            <ac:picMk id="9" creationId="{00000000-0000-0000-0000-000000000000}"/>
          </ac:picMkLst>
        </pc:picChg>
        <pc:picChg chg="add del mod">
          <ac:chgData name="Edijs Zajančkausks" userId="72c8c65e-f348-4ab2-af05-66ce7d329f68" providerId="ADAL" clId="{D0C1DF7A-B0F3-4668-8143-EC9536918238}" dt="2024-05-23T08:40:14.332" v="1473" actId="478"/>
          <ac:picMkLst>
            <pc:docMk/>
            <pc:sldMk cId="2758049420" sldId="325"/>
            <ac:picMk id="11" creationId="{64B5CF36-5A96-4917-4AFE-F3A4EE1BC892}"/>
          </ac:picMkLst>
        </pc:picChg>
      </pc:sldChg>
      <pc:sldChg chg="modSp mod">
        <pc:chgData name="Edijs Zajančkausks" userId="72c8c65e-f348-4ab2-af05-66ce7d329f68" providerId="ADAL" clId="{D0C1DF7A-B0F3-4668-8143-EC9536918238}" dt="2024-04-24T12:47:55.260" v="37" actId="20577"/>
        <pc:sldMkLst>
          <pc:docMk/>
          <pc:sldMk cId="3192983331" sldId="327"/>
        </pc:sldMkLst>
        <pc:spChg chg="mod">
          <ac:chgData name="Edijs Zajančkausks" userId="72c8c65e-f348-4ab2-af05-66ce7d329f68" providerId="ADAL" clId="{D0C1DF7A-B0F3-4668-8143-EC9536918238}" dt="2024-04-24T12:47:55.260" v="37" actId="20577"/>
          <ac:spMkLst>
            <pc:docMk/>
            <pc:sldMk cId="3192983331" sldId="327"/>
            <ac:spMk id="3" creationId="{00000000-0000-0000-0000-000000000000}"/>
          </ac:spMkLst>
        </pc:spChg>
      </pc:sldChg>
      <pc:sldChg chg="addSp delSp modSp mod">
        <pc:chgData name="Edijs Zajančkausks" userId="72c8c65e-f348-4ab2-af05-66ce7d329f68" providerId="ADAL" clId="{D0C1DF7A-B0F3-4668-8143-EC9536918238}" dt="2024-05-23T08:43:00.305" v="1511" actId="20577"/>
        <pc:sldMkLst>
          <pc:docMk/>
          <pc:sldMk cId="231562275" sldId="328"/>
        </pc:sldMkLst>
        <pc:spChg chg="mod">
          <ac:chgData name="Edijs Zajančkausks" userId="72c8c65e-f348-4ab2-af05-66ce7d329f68" providerId="ADAL" clId="{D0C1DF7A-B0F3-4668-8143-EC9536918238}" dt="2024-05-23T08:43:00.305" v="1511" actId="20577"/>
          <ac:spMkLst>
            <pc:docMk/>
            <pc:sldMk cId="231562275" sldId="328"/>
            <ac:spMk id="3" creationId="{00000000-0000-0000-0000-000000000000}"/>
          </ac:spMkLst>
        </pc:spChg>
        <pc:picChg chg="add del">
          <ac:chgData name="Edijs Zajančkausks" userId="72c8c65e-f348-4ab2-af05-66ce7d329f68" providerId="ADAL" clId="{D0C1DF7A-B0F3-4668-8143-EC9536918238}" dt="2024-05-23T08:42:24.708" v="1491" actId="22"/>
          <ac:picMkLst>
            <pc:docMk/>
            <pc:sldMk cId="231562275" sldId="328"/>
            <ac:picMk id="7" creationId="{3EF9B31A-7A8A-EB9E-3609-C674B81FAF69}"/>
          </ac:picMkLst>
        </pc:picChg>
      </pc:sldChg>
      <pc:sldChg chg="modSp mod">
        <pc:chgData name="Edijs Zajančkausks" userId="72c8c65e-f348-4ab2-af05-66ce7d329f68" providerId="ADAL" clId="{D0C1DF7A-B0F3-4668-8143-EC9536918238}" dt="2024-04-29T09:28:04.669" v="1019" actId="20577"/>
        <pc:sldMkLst>
          <pc:docMk/>
          <pc:sldMk cId="445498314" sldId="329"/>
        </pc:sldMkLst>
        <pc:spChg chg="mod">
          <ac:chgData name="Edijs Zajančkausks" userId="72c8c65e-f348-4ab2-af05-66ce7d329f68" providerId="ADAL" clId="{D0C1DF7A-B0F3-4668-8143-EC9536918238}" dt="2024-04-29T09:28:04.669" v="1019" actId="20577"/>
          <ac:spMkLst>
            <pc:docMk/>
            <pc:sldMk cId="445498314" sldId="329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BC3D4-0DE7-46EB-B23A-969754DE9288}" type="datetimeFigureOut">
              <a:rPr lang="lv-LV" smtClean="0"/>
              <a:t>23.05.2024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4029C-105F-43AA-9C06-1279CB4F51E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6009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2E71F-9D47-42D0-BF74-B3DBAF17FD41}" type="datetimeFigureOut">
              <a:rPr lang="lv-LV" smtClean="0"/>
              <a:t>23.05.2024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47DCB-6C5A-4EC4-A49A-577B309364D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2687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Lietotājs ekrānformā var:</a:t>
            </a:r>
          </a:p>
          <a:p>
            <a:r>
              <a:rPr lang="lv-LV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	Lejupielādēt elektroniski parakstītos pilnvaras dokumentu un/vai pilnvaras atsaukšanas rīkojumu (izvēloties "Pilnvaras dokuments"  funkcionalitāti), skat. attēlā;</a:t>
            </a:r>
          </a:p>
          <a:p>
            <a:r>
              <a:rPr lang="lv-LV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	Atgriezties pie pilnvaru saraksta;</a:t>
            </a:r>
          </a:p>
          <a:p>
            <a:r>
              <a:rPr lang="lv-LV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	Uzsākt e-pakalpojuma „Darbības ar pilnvarojumiem” izpildi, lai atsauktu attēloto pilnvaru (izvēloties "Pārtraukt" funkcionalitāte");</a:t>
            </a:r>
          </a:p>
          <a:p>
            <a:r>
              <a:rPr lang="lv-LV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	Uzsākt e-pakalpojuma „Darbības ar pilnvarojumiem” izpildi, lai mainītu attēlotās pilnvaras sfēru (izvēloties "Mainīt" funkcionalitāti)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47DCB-6C5A-4EC4-A49A-577B309364DD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59101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Lietotājs ekrānformā var:</a:t>
            </a:r>
          </a:p>
          <a:p>
            <a:r>
              <a:rPr lang="lv-LV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	Lejupielādēt elektroniski parakstītos pilnvaras dokumentu un/vai pilnvaras atsaukšanas rīkojumu (izvēloties "Pilnvaras dokuments"  funkcionalitāti), skat. attēlā;</a:t>
            </a:r>
          </a:p>
          <a:p>
            <a:r>
              <a:rPr lang="lv-LV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	Atgriezties pie pilnvaru saraksta;</a:t>
            </a:r>
          </a:p>
          <a:p>
            <a:r>
              <a:rPr lang="lv-LV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	Uzsākt e-pakalpojuma „Darbības ar pilnvarojumiem” izpildi, lai atsauktu attēloto pilnvaru (izvēloties "Pārtraukt" funkcionalitāte");</a:t>
            </a:r>
          </a:p>
          <a:p>
            <a:r>
              <a:rPr lang="lv-LV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	Uzsākt e-pakalpojuma „Darbības ar pilnvarojumiem” izpildi, lai mainītu attēlotās pilnvaras sfēru (izvēloties "Mainīt" funkcionalitāti)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47DCB-6C5A-4EC4-A49A-577B309364DD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59101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549799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ctr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52600"/>
            <a:ext cx="8219256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16416" y="6324600"/>
            <a:ext cx="522784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1019446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7116108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ctr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2816"/>
            <a:ext cx="39624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032" y="1752600"/>
            <a:ext cx="3826768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028384" y="6324600"/>
            <a:ext cx="810816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4140400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ctr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0354921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ctr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16416" y="6324600"/>
            <a:ext cx="522784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9646503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244408" y="6324600"/>
            <a:ext cx="594792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9674700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8091334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715582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dirty="0"/>
              <a:t>Click to edit Master text styles</a:t>
            </a:r>
          </a:p>
          <a:p>
            <a:pPr lvl="1"/>
            <a:r>
              <a:rPr lang="en-US" altLang="lv-LV" dirty="0"/>
              <a:t>Second level</a:t>
            </a:r>
          </a:p>
          <a:p>
            <a:pPr lvl="2"/>
            <a:r>
              <a:rPr lang="en-US" altLang="lv-LV" dirty="0"/>
              <a:t>Third level</a:t>
            </a:r>
          </a:p>
          <a:p>
            <a:pPr lvl="3"/>
            <a:r>
              <a:rPr lang="en-US" altLang="lv-LV" dirty="0"/>
              <a:t>Fourth level</a:t>
            </a:r>
          </a:p>
          <a:p>
            <a:pPr lvl="4"/>
            <a:r>
              <a:rPr lang="en-US" altLang="lv-LV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BF392252-3882-4ECF-9294-B5B1C50D7700}" type="datetime1">
              <a:rPr lang="lv-LV" smtClean="0"/>
              <a:t>23.05.2024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hf hdr="0" ftr="0" dt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62000" indent="-292100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731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430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1129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viss.gov.lv/lv/Informacijai/Dokumentacija" TargetMode="External"/><Relationship Id="rId2" Type="http://schemas.openxmlformats.org/officeDocument/2006/relationships/hyperlink" Target="mailto:portals@vraa.gov.l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atvija.gov.lv/Hom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atvija.gov.lv/Hom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iss.gov.lv/lv/Informacijai/Dokumentacija" TargetMode="External"/><Relationship Id="rId2" Type="http://schemas.openxmlformats.org/officeDocument/2006/relationships/hyperlink" Target="https://latvija.gov.lv/Hom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1507976"/>
          </a:xfrm>
        </p:spPr>
        <p:txBody>
          <a:bodyPr>
            <a:normAutofit fontScale="90000"/>
          </a:bodyPr>
          <a:lstStyle/>
          <a:p>
            <a:r>
              <a:rPr lang="lv-LV" dirty="0"/>
              <a:t>Valsts informācijas sistēmu savietotāja juridisko personu pilnvarošanas risinājums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dirty="0"/>
              <a:t>Rīga, 2024.04.25</a:t>
            </a:r>
          </a:p>
        </p:txBody>
      </p:sp>
    </p:spTree>
    <p:extLst>
      <p:ext uri="{BB962C8B-B14F-4D97-AF65-F5344CB8AC3E}">
        <p14:creationId xmlns:p14="http://schemas.microsoft.com/office/powerpoint/2010/main" val="45884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Parakstīšanas tiesību pārbaude pēc Uzņēmumu reģistra datiem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52601"/>
            <a:ext cx="8075240" cy="4412703"/>
          </a:xfrm>
        </p:spPr>
        <p:txBody>
          <a:bodyPr>
            <a:normAutofit/>
          </a:bodyPr>
          <a:lstStyle/>
          <a:p>
            <a:pPr algn="just"/>
            <a:r>
              <a:rPr lang="lv-LV" dirty="0"/>
              <a:t>Uzņēmuma gadījumā notiek pārbaude Uzņēmumu reģistrā, vai personai ir tiesības pārstāvēt kopā vai atsevišķi uzņēmumu, kas atbilst ievaddatos saņemtajam uzņēmuma reģistrācijas numuram vai nosaukumam. </a:t>
            </a:r>
          </a:p>
          <a:p>
            <a:pPr algn="just">
              <a:spcBef>
                <a:spcPts val="1800"/>
              </a:spcBef>
            </a:pPr>
            <a:r>
              <a:rPr lang="lv-LV" dirty="0"/>
              <a:t>Ja personai ir pārstāvības tiesības, tad fiksē pārstāvības veidu un, kopīgas pārstāvības gadījumā, nepieciešamo pārstāvju skaitu.</a:t>
            </a:r>
            <a:endParaRPr lang="lv-LV" sz="17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73B912-DF68-488E-A6E8-9FC24738C086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31747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Pilnvaru apskatīšana KDV pilnvarotajam (privātpersonai)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388424" y="6324600"/>
            <a:ext cx="450776" cy="304800"/>
          </a:xfrm>
        </p:spPr>
        <p:txBody>
          <a:bodyPr/>
          <a:lstStyle/>
          <a:p>
            <a:fld id="{4773B912-DF68-488E-A6E8-9FC24738C086}" type="slidenum">
              <a:rPr lang="lv-LV" smtClean="0"/>
              <a:t>11</a:t>
            </a:fld>
            <a:endParaRPr lang="lv-LV" dirty="0"/>
          </a:p>
        </p:txBody>
      </p:sp>
      <p:sp>
        <p:nvSpPr>
          <p:cNvPr id="10" name="TextBox 9"/>
          <p:cNvSpPr txBox="1"/>
          <p:nvPr/>
        </p:nvSpPr>
        <p:spPr>
          <a:xfrm>
            <a:off x="688937" y="1499277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Gatavo pilnvaru pilnvarotais (pēc autentifikācijas kā privātpersona) var apskatīt savā klienta darba vietā (KDV) sadaļā </a:t>
            </a:r>
            <a:r>
              <a:rPr lang="lv-LV"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«Paziņojumi».</a:t>
            </a: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51562F-8546-4C2C-FABD-D150B40A4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217" y="2356014"/>
            <a:ext cx="8641132" cy="334123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06420B2-8307-5A14-EDD9-6DC5AAA5ACEE}"/>
              </a:ext>
            </a:extLst>
          </p:cNvPr>
          <p:cNvSpPr/>
          <p:nvPr/>
        </p:nvSpPr>
        <p:spPr>
          <a:xfrm>
            <a:off x="827584" y="4437112"/>
            <a:ext cx="324036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Pēteris Test1  111111-11111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8D7FB3-11B4-7BE7-3B7A-C73E35644958}"/>
              </a:ext>
            </a:extLst>
          </p:cNvPr>
          <p:cNvSpPr/>
          <p:nvPr/>
        </p:nvSpPr>
        <p:spPr>
          <a:xfrm>
            <a:off x="827584" y="5250711"/>
            <a:ext cx="324036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Pēteris Test2  222222-22222</a:t>
            </a:r>
          </a:p>
        </p:txBody>
      </p:sp>
    </p:spTree>
    <p:extLst>
      <p:ext uri="{BB962C8B-B14F-4D97-AF65-F5344CB8AC3E}">
        <p14:creationId xmlns:p14="http://schemas.microsoft.com/office/powerpoint/2010/main" val="3767347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93B0FA-F001-5C7C-95E3-387AACD481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217" y="2356014"/>
            <a:ext cx="8641132" cy="33412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Pilnvaru apskatīšana KDV pilnvarotājam (Uzņēmumam)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388424" y="6324600"/>
            <a:ext cx="450776" cy="304800"/>
          </a:xfrm>
        </p:spPr>
        <p:txBody>
          <a:bodyPr/>
          <a:lstStyle/>
          <a:p>
            <a:fld id="{4773B912-DF68-488E-A6E8-9FC24738C086}" type="slidenum">
              <a:rPr lang="lv-LV" smtClean="0"/>
              <a:t>12</a:t>
            </a:fld>
            <a:endParaRPr lang="lv-LV" dirty="0"/>
          </a:p>
        </p:txBody>
      </p:sp>
      <p:sp>
        <p:nvSpPr>
          <p:cNvPr id="10" name="TextBox 9"/>
          <p:cNvSpPr txBox="1"/>
          <p:nvPr/>
        </p:nvSpPr>
        <p:spPr>
          <a:xfrm>
            <a:off x="688937" y="1499277"/>
            <a:ext cx="80648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Gatavo pilnvaru pilnvarotājs (pēc autentifikācijas kā juridiska persona un pilnvarotāja pārstāvētā uzņēmuma norādīšanas un apstiprināšanas) var apskatīt savā klienta darba vietā (KDV) sadaļā «Pilnvarojumi».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73D32F-DB4D-68D2-FFE5-278EE72C15C5}"/>
              </a:ext>
            </a:extLst>
          </p:cNvPr>
          <p:cNvSpPr/>
          <p:nvPr/>
        </p:nvSpPr>
        <p:spPr>
          <a:xfrm>
            <a:off x="827584" y="4437112"/>
            <a:ext cx="324036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Pēteris Test1  111111-11111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A275F9-1CED-84A8-7AEE-D890916E6BA2}"/>
              </a:ext>
            </a:extLst>
          </p:cNvPr>
          <p:cNvSpPr/>
          <p:nvPr/>
        </p:nvSpPr>
        <p:spPr>
          <a:xfrm>
            <a:off x="827584" y="5250711"/>
            <a:ext cx="324036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Pēteris Test2  222222-22222</a:t>
            </a:r>
          </a:p>
        </p:txBody>
      </p:sp>
    </p:spTree>
    <p:extLst>
      <p:ext uri="{BB962C8B-B14F-4D97-AF65-F5344CB8AC3E}">
        <p14:creationId xmlns:p14="http://schemas.microsoft.com/office/powerpoint/2010/main" val="1136654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Pilnvarošanas risinājuma ierobežojumi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52600"/>
            <a:ext cx="8003232" cy="452264"/>
          </a:xfrm>
        </p:spPr>
        <p:txBody>
          <a:bodyPr>
            <a:normAutofit/>
          </a:bodyPr>
          <a:lstStyle/>
          <a:p>
            <a:pPr algn="just"/>
            <a:r>
              <a:rPr lang="lv-LV" dirty="0"/>
              <a:t>Risinājumu nevar izmantot šādas personas: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73B912-DF68-488E-A6E8-9FC24738C086}" type="slidenum">
              <a:rPr lang="lv-LV" smtClean="0"/>
              <a:t>13</a:t>
            </a:fld>
            <a:endParaRPr lang="lv-LV"/>
          </a:p>
        </p:txBody>
      </p:sp>
      <p:sp>
        <p:nvSpPr>
          <p:cNvPr id="8" name="Rectangle 7"/>
          <p:cNvSpPr/>
          <p:nvPr/>
        </p:nvSpPr>
        <p:spPr>
          <a:xfrm>
            <a:off x="755575" y="2276872"/>
            <a:ext cx="7701191" cy="3077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175" lvl="1" indent="-3175"/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Personas, kuras personas kods </a:t>
            </a:r>
            <a:r>
              <a:rPr lang="lv-LV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nav atrodams PMLP Iedzīvotāju reģistrā.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5575" y="3284984"/>
            <a:ext cx="7701191" cy="7386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175" lvl="1" indent="-3175"/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Personas, kas pārstāv vienu no šādām juridisko personu tiesiskajām formām: </a:t>
            </a:r>
            <a:r>
              <a:rPr lang="lv-LV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biedrība, nodibinājums, arodbiedrība, arodbiedrību apvienība, arodbiedrības patstāvīgā vienība.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26162" y="2780928"/>
            <a:ext cx="7730605" cy="3077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175" lvl="1" indent="-3175"/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Personas, kas atbilstoši Uzņēmuma reģistra datiem </a:t>
            </a:r>
            <a:r>
              <a:rPr lang="lv-LV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ieņem likvidatora amatu.</a:t>
            </a:r>
          </a:p>
        </p:txBody>
      </p:sp>
    </p:spTree>
    <p:extLst>
      <p:ext uri="{BB962C8B-B14F-4D97-AF65-F5344CB8AC3E}">
        <p14:creationId xmlns:p14="http://schemas.microsoft.com/office/powerpoint/2010/main" val="2975200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Papildus informācija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dirty="0"/>
              <a:t>Ja esat ieinteresēti pilnvarošanas risinājumu izmantot vai vēlaties iegūt sīkāku informāciju par to, piemēram, saņemt papildus informāciju par integrācijas iespējām vai vienoties par klātienes konsultāciju, lūdzam rakstīt uz Aģentūras kontakta e-pastu: </a:t>
            </a:r>
            <a:r>
              <a:rPr lang="lv-LV" dirty="0">
                <a:hlinkClick r:id="rId2"/>
              </a:rPr>
              <a:t>portals@vraa.gov.lv</a:t>
            </a:r>
            <a:r>
              <a:rPr lang="lv-LV" dirty="0"/>
              <a:t>.</a:t>
            </a:r>
          </a:p>
          <a:p>
            <a:pPr algn="just"/>
            <a:endParaRPr lang="lv-LV" dirty="0"/>
          </a:p>
          <a:p>
            <a:pPr algn="just"/>
            <a:r>
              <a:rPr lang="lv-LV" dirty="0"/>
              <a:t>Papildus informācija tiešsaistē!</a:t>
            </a:r>
          </a:p>
          <a:p>
            <a:pPr algn="just"/>
            <a:r>
              <a:rPr lang="lv-LV" dirty="0"/>
              <a:t>Par risinājuma darbības principiem un integrāciju - </a:t>
            </a:r>
            <a:r>
              <a:rPr lang="lv-LV" dirty="0">
                <a:hlinkClick r:id="rId3"/>
              </a:rPr>
              <a:t>https://viss.gov.lv/lv/Informacijai/Dokumentacija</a:t>
            </a:r>
            <a:r>
              <a:rPr lang="lv-LV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73B912-DF68-488E-A6E8-9FC24738C086}" type="slidenum">
              <a:rPr lang="lv-LV" smtClean="0"/>
              <a:pPr/>
              <a:t>14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45498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Pilnvarošanas risinājuma būtība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/>
              <a:t>Pilnvarošanas risinājums nodrošina iespēju: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juridiskām personām (uzņēmumiem) attālināti nodot tiesības fiziskai personai uz darbībām elektroniskā vidē (piemēram, izpildīt e-pakalpojumu, saņemt uz darbībām ārējā sistēmā)  juridiskās personas vārdā;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pilnvarotajai fiziskajai personai realizēt pilnvarotās tiesības;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juridiskajai personai skatīt pilnvaras tiesību izmantošanas gadījumu sarakstu, kā arī izmainīt vai atcelt pilnvaru.</a:t>
            </a:r>
          </a:p>
          <a:p>
            <a:endParaRPr lang="lv-LV" dirty="0"/>
          </a:p>
          <a:p>
            <a:pPr algn="just"/>
            <a:r>
              <a:rPr lang="lv-LV" dirty="0"/>
              <a:t>Pilnvarošanas risinājums ir izmantojams gan portālā </a:t>
            </a:r>
            <a:r>
              <a:rPr lang="lv-LV" dirty="0">
                <a:hlinkClick r:id="rId2"/>
              </a:rPr>
              <a:t>https://latvija.gov.lv/Home/</a:t>
            </a:r>
            <a:r>
              <a:rPr lang="lv-LV" dirty="0"/>
              <a:t> gan arī citos portālos un sistēmās, jo tiek nodrošinātas integrācijas iespējas.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73B912-DF68-488E-A6E8-9FC24738C086}" type="slidenum">
              <a:rPr lang="lv-LV" smtClean="0"/>
              <a:pPr/>
              <a:t>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92983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Pilnvarošanas risinājuma galvenie</a:t>
            </a:r>
            <a:br>
              <a:rPr lang="lv-LV" dirty="0"/>
            </a:br>
            <a:r>
              <a:rPr lang="lv-LV" dirty="0"/>
              <a:t>funkcionālie bloki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376" y="1628801"/>
            <a:ext cx="8219256" cy="151216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lv-LV" dirty="0"/>
              <a:t>Risinājums balstās uz šādiem funkcionālajiem blokiem: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err="1"/>
              <a:t>Profils</a:t>
            </a:r>
            <a:r>
              <a:rPr lang="lv-LV" dirty="0"/>
              <a:t> «Pilnvarojum</a:t>
            </a:r>
            <a:r>
              <a:rPr lang="en-US" dirty="0" err="1"/>
              <a:t>i</a:t>
            </a:r>
            <a:r>
              <a:rPr lang="lv-LV" dirty="0"/>
              <a:t>»;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/>
              <a:t>klienta darba vietas;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/>
              <a:t>vienotā pieteikšanās moduļa;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dirty="0"/>
              <a:t>pilnvaras tiesību pārbaudes servisa.</a:t>
            </a:r>
          </a:p>
          <a:p>
            <a:pPr algn="just"/>
            <a:endParaRPr lang="lv-LV" dirty="0"/>
          </a:p>
          <a:p>
            <a:pPr algn="just"/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73B912-DF68-488E-A6E8-9FC24738C086}" type="slidenum">
              <a:rPr lang="lv-LV" smtClean="0"/>
              <a:pPr/>
              <a:t>3</a:t>
            </a:fld>
            <a:endParaRPr lang="lv-LV" dirty="0"/>
          </a:p>
        </p:txBody>
      </p:sp>
      <p:pic>
        <p:nvPicPr>
          <p:cNvPr id="5" name="Picture 5" descr="C:\Users\raivis.vansovics\Google disks\DARBS\VISS\JPP\Dokumentacija\JPP_shema_bloki.jpg">
            <a:extLst>
              <a:ext uri="{FF2B5EF4-FFF2-40B4-BE49-F238E27FC236}">
                <a16:creationId xmlns:a16="http://schemas.microsoft.com/office/drawing/2014/main" id="{F8A17FBA-C736-00C0-AE2B-B1C3F2E73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48" y="3140968"/>
            <a:ext cx="8931703" cy="3543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8042871-D614-37F3-023A-E7A69470F964}"/>
              </a:ext>
            </a:extLst>
          </p:cNvPr>
          <p:cNvSpPr/>
          <p:nvPr/>
        </p:nvSpPr>
        <p:spPr>
          <a:xfrm>
            <a:off x="235526" y="3242974"/>
            <a:ext cx="2648607" cy="2837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>
                <a:solidFill>
                  <a:schemeClr val="tx1"/>
                </a:solidFill>
              </a:rPr>
              <a:t>Portāls</a:t>
            </a:r>
            <a:r>
              <a:rPr lang="en-US" sz="1400" b="1" dirty="0">
                <a:solidFill>
                  <a:schemeClr val="tx1"/>
                </a:solidFill>
              </a:rPr>
              <a:t> latvija.gov.lv</a:t>
            </a:r>
            <a:endParaRPr lang="lv-LV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1990B8-4829-1BFF-28C0-7B5AEDFCE4B4}"/>
              </a:ext>
            </a:extLst>
          </p:cNvPr>
          <p:cNvSpPr/>
          <p:nvPr/>
        </p:nvSpPr>
        <p:spPr>
          <a:xfrm>
            <a:off x="330119" y="4791092"/>
            <a:ext cx="2186152" cy="3888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Pilnvarojumi</a:t>
            </a:r>
            <a:endParaRPr lang="lv-LV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901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Funkcionālo bloku pielietojums risinājumā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5"/>
            <a:ext cx="8219256" cy="504056"/>
          </a:xfrm>
        </p:spPr>
        <p:txBody>
          <a:bodyPr/>
          <a:lstStyle/>
          <a:p>
            <a:r>
              <a:rPr lang="lv-LV" dirty="0"/>
              <a:t>Funkcionālie bloki risinājumā tiek izmantoti šādiem mērķiem: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73B912-DF68-488E-A6E8-9FC24738C086}" type="slidenum">
              <a:rPr lang="lv-LV" smtClean="0"/>
              <a:pPr/>
              <a:t>4</a:t>
            </a:fld>
            <a:endParaRPr lang="lv-LV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B11774-1D48-D27D-055F-DF53E3A5DF83}"/>
              </a:ext>
            </a:extLst>
          </p:cNvPr>
          <p:cNvSpPr/>
          <p:nvPr/>
        </p:nvSpPr>
        <p:spPr>
          <a:xfrm>
            <a:off x="107503" y="1988841"/>
            <a:ext cx="9001001" cy="1512167"/>
          </a:xfrm>
          <a:prstGeom prst="rect">
            <a:avLst/>
          </a:prstGeom>
          <a:solidFill>
            <a:srgbClr val="C0C0C0"/>
          </a:solidFill>
          <a:ln>
            <a:solidFill>
              <a:srgbClr val="C0C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>
              <a:solidFill>
                <a:sysClr val="windowText" lastClr="0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9239F8-B69D-F85B-7EEC-27D6389DDC11}"/>
              </a:ext>
            </a:extLst>
          </p:cNvPr>
          <p:cNvSpPr txBox="1"/>
          <p:nvPr/>
        </p:nvSpPr>
        <p:spPr>
          <a:xfrm>
            <a:off x="2339752" y="1904930"/>
            <a:ext cx="403244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v-LV" dirty="0">
                <a:solidFill>
                  <a:sysClr val="windowText" lastClr="000000"/>
                </a:solidFill>
              </a:rPr>
              <a:t>Izmantotie funkcionālie bloki</a:t>
            </a:r>
          </a:p>
          <a:p>
            <a:pPr algn="ctr"/>
            <a:endParaRPr lang="lv-LV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96903D3-6210-0CE7-7973-3871D527D0BD}"/>
              </a:ext>
            </a:extLst>
          </p:cNvPr>
          <p:cNvSpPr/>
          <p:nvPr/>
        </p:nvSpPr>
        <p:spPr>
          <a:xfrm>
            <a:off x="179512" y="2345503"/>
            <a:ext cx="2160240" cy="108011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94840C-0E84-3BF7-A2AF-5F4CA2578212}"/>
              </a:ext>
            </a:extLst>
          </p:cNvPr>
          <p:cNvSpPr txBox="1"/>
          <p:nvPr/>
        </p:nvSpPr>
        <p:spPr>
          <a:xfrm>
            <a:off x="-188491" y="2316692"/>
            <a:ext cx="29562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err="1"/>
              <a:t>Profils</a:t>
            </a:r>
            <a:endParaRPr lang="lv-LV" sz="1300" b="1" dirty="0"/>
          </a:p>
          <a:p>
            <a:pPr algn="ctr"/>
            <a:r>
              <a:rPr lang="lv-LV" sz="1300" b="1" dirty="0"/>
              <a:t>"Pilnvarojum</a:t>
            </a:r>
            <a:r>
              <a:rPr lang="en-US" sz="1300" b="1" dirty="0" err="1"/>
              <a:t>i</a:t>
            </a:r>
            <a:r>
              <a:rPr lang="lv-LV" sz="1300" b="1" dirty="0"/>
              <a:t>" </a:t>
            </a:r>
          </a:p>
          <a:p>
            <a:pPr algn="ctr"/>
            <a:r>
              <a:rPr lang="lv-LV" sz="1300" dirty="0"/>
              <a:t>(portālā </a:t>
            </a:r>
          </a:p>
          <a:p>
            <a:pPr algn="ctr"/>
            <a:r>
              <a:rPr lang="lv-LV" sz="1300" dirty="0"/>
              <a:t>https://latvija.gov.lv/Home/)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8CE9C53-B253-4388-BDD6-CCF3E3A5710D}"/>
              </a:ext>
            </a:extLst>
          </p:cNvPr>
          <p:cNvSpPr/>
          <p:nvPr/>
        </p:nvSpPr>
        <p:spPr>
          <a:xfrm>
            <a:off x="2405768" y="2345503"/>
            <a:ext cx="2160240" cy="108011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8AFA350-C6B3-3783-045E-7209A72F39BE}"/>
              </a:ext>
            </a:extLst>
          </p:cNvPr>
          <p:cNvSpPr/>
          <p:nvPr/>
        </p:nvSpPr>
        <p:spPr>
          <a:xfrm>
            <a:off x="4644228" y="2345503"/>
            <a:ext cx="2160240" cy="108011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1F591CE-2DA8-2C06-1EFF-E07B91E3E82D}"/>
              </a:ext>
            </a:extLst>
          </p:cNvPr>
          <p:cNvSpPr/>
          <p:nvPr/>
        </p:nvSpPr>
        <p:spPr>
          <a:xfrm>
            <a:off x="6882688" y="2345503"/>
            <a:ext cx="2160240" cy="108011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5483B3F-732B-7FE8-A762-C67A4B3B1F24}"/>
              </a:ext>
            </a:extLst>
          </p:cNvPr>
          <p:cNvSpPr txBox="1"/>
          <p:nvPr/>
        </p:nvSpPr>
        <p:spPr>
          <a:xfrm>
            <a:off x="4251166" y="2439803"/>
            <a:ext cx="29562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300" b="1" dirty="0"/>
              <a:t>Vienotās pieteikšanās modulis</a:t>
            </a:r>
          </a:p>
          <a:p>
            <a:pPr algn="ctr"/>
            <a:r>
              <a:rPr lang="lv-LV" sz="1300" dirty="0"/>
              <a:t>(portālā </a:t>
            </a:r>
          </a:p>
          <a:p>
            <a:pPr algn="ctr"/>
            <a:r>
              <a:rPr lang="lv-LV" sz="1300" dirty="0">
                <a:hlinkClick r:id="rId2"/>
              </a:rPr>
              <a:t>https://latvija.gov.lv/Home/</a:t>
            </a:r>
            <a:r>
              <a:rPr lang="lv-LV" sz="1300" dirty="0"/>
              <a:t> </a:t>
            </a:r>
          </a:p>
          <a:p>
            <a:pPr algn="ctr"/>
            <a:r>
              <a:rPr lang="lv-LV" sz="1300" dirty="0"/>
              <a:t>vai ārējos portālos)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FFF8941-DFB9-DB0C-6A16-776E9CA01F57}"/>
              </a:ext>
            </a:extLst>
          </p:cNvPr>
          <p:cNvSpPr txBox="1"/>
          <p:nvPr/>
        </p:nvSpPr>
        <p:spPr>
          <a:xfrm>
            <a:off x="2018917" y="2482232"/>
            <a:ext cx="295627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300" b="1" dirty="0"/>
              <a:t>Klienta darba vieta</a:t>
            </a:r>
          </a:p>
          <a:p>
            <a:pPr algn="ctr"/>
            <a:r>
              <a:rPr lang="lv-LV" sz="1300" dirty="0"/>
              <a:t>(portālā </a:t>
            </a:r>
          </a:p>
          <a:p>
            <a:pPr algn="ctr"/>
            <a:r>
              <a:rPr lang="lv-LV" sz="1300" dirty="0"/>
              <a:t>https://latvija.gov.lv/Home/)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1A0395F-513E-A2EC-9221-62B3AB73B1C6}"/>
              </a:ext>
            </a:extLst>
          </p:cNvPr>
          <p:cNvSpPr txBox="1"/>
          <p:nvPr/>
        </p:nvSpPr>
        <p:spPr>
          <a:xfrm>
            <a:off x="6516216" y="2602855"/>
            <a:ext cx="29562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300" b="1" dirty="0"/>
              <a:t>Pilnvaru tiesību pārbaude</a:t>
            </a:r>
          </a:p>
          <a:p>
            <a:pPr algn="ctr"/>
            <a:r>
              <a:rPr lang="lv-LV" sz="1300" dirty="0"/>
              <a:t>(VISS Delegation serviss)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D1A5A28-2181-ADC2-4C80-1EEADF847C87}"/>
              </a:ext>
            </a:extLst>
          </p:cNvPr>
          <p:cNvSpPr/>
          <p:nvPr/>
        </p:nvSpPr>
        <p:spPr>
          <a:xfrm>
            <a:off x="107503" y="3584919"/>
            <a:ext cx="9001001" cy="3156449"/>
          </a:xfrm>
          <a:prstGeom prst="rect">
            <a:avLst/>
          </a:prstGeom>
          <a:solidFill>
            <a:srgbClr val="C0C0C0"/>
          </a:solidFill>
          <a:ln>
            <a:solidFill>
              <a:srgbClr val="C0C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>
              <a:solidFill>
                <a:sysClr val="windowText" lastClr="00000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1D925C-2D27-4CC6-6581-ABF935D5BA5B}"/>
              </a:ext>
            </a:extLst>
          </p:cNvPr>
          <p:cNvSpPr/>
          <p:nvPr/>
        </p:nvSpPr>
        <p:spPr>
          <a:xfrm>
            <a:off x="245528" y="3884367"/>
            <a:ext cx="2094224" cy="244023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1300" dirty="0"/>
              <a:t>Tiek izmantots:</a:t>
            </a:r>
          </a:p>
          <a:p>
            <a:r>
              <a:rPr lang="lv-LV" sz="1300" dirty="0"/>
              <a:t>1.Jaunas pilnvaras izveidošanai;</a:t>
            </a:r>
          </a:p>
          <a:p>
            <a:r>
              <a:rPr lang="lv-LV" sz="1300" dirty="0"/>
              <a:t>2.</a:t>
            </a:r>
            <a:r>
              <a:rPr lang="en-US" sz="1300" dirty="0" err="1"/>
              <a:t>Pilnvaras</a:t>
            </a:r>
            <a:r>
              <a:rPr lang="en-US" sz="1300" dirty="0"/>
              <a:t> </a:t>
            </a:r>
            <a:r>
              <a:rPr lang="en-US" sz="1300" dirty="0" err="1"/>
              <a:t>izmain</a:t>
            </a:r>
            <a:r>
              <a:rPr lang="lv-LV" sz="1300" dirty="0" err="1"/>
              <a:t>īšanai</a:t>
            </a:r>
            <a:r>
              <a:rPr lang="lv-LV" sz="1300" dirty="0"/>
              <a:t>;</a:t>
            </a:r>
          </a:p>
          <a:p>
            <a:r>
              <a:rPr lang="lv-LV" sz="1300" dirty="0"/>
              <a:t>3.Esošas pilnvaras atcelšanai;</a:t>
            </a:r>
          </a:p>
          <a:p>
            <a:r>
              <a:rPr lang="lv-LV" sz="1300" dirty="0"/>
              <a:t>4.Sagatavotas un spēkā esošas pilnvaras apskatīšanai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42223A6-906F-E1C8-1475-37532993343E}"/>
              </a:ext>
            </a:extLst>
          </p:cNvPr>
          <p:cNvSpPr txBox="1"/>
          <p:nvPr/>
        </p:nvSpPr>
        <p:spPr>
          <a:xfrm>
            <a:off x="3347864" y="3515035"/>
            <a:ext cx="212103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v-LV" dirty="0"/>
              <a:t>Bloku pielietojums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37C6C52-244A-DED8-88EC-7C6B65016F8C}"/>
              </a:ext>
            </a:extLst>
          </p:cNvPr>
          <p:cNvSpPr/>
          <p:nvPr/>
        </p:nvSpPr>
        <p:spPr>
          <a:xfrm>
            <a:off x="2405768" y="3884367"/>
            <a:ext cx="2121034" cy="244023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300" dirty="0"/>
              <a:t>Tiek izmantots:</a:t>
            </a:r>
          </a:p>
          <a:p>
            <a:pPr algn="ctr"/>
            <a:r>
              <a:rPr lang="lv-LV" sz="1300" dirty="0"/>
              <a:t>1.Pilnvarotās personas veikto darbību izpildīšanai.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D6CB8C-2E0B-5075-AE51-E19D8236F0F1}"/>
              </a:ext>
            </a:extLst>
          </p:cNvPr>
          <p:cNvSpPr/>
          <p:nvPr/>
        </p:nvSpPr>
        <p:spPr>
          <a:xfrm>
            <a:off x="4632593" y="3884367"/>
            <a:ext cx="2121034" cy="244023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1300" dirty="0"/>
              <a:t>Tiek izmantots:</a:t>
            </a:r>
          </a:p>
          <a:p>
            <a:r>
              <a:rPr lang="lv-LV" sz="1300" dirty="0"/>
              <a:t>1. Fiziskas personas identificēšanai;</a:t>
            </a:r>
          </a:p>
          <a:p>
            <a:r>
              <a:rPr lang="lv-LV" sz="1300" dirty="0"/>
              <a:t>2. Juridiski pilnvarotas personas autorizācijai.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DAAE6E-2B71-B521-4E7E-9BC0FC2051A9}"/>
              </a:ext>
            </a:extLst>
          </p:cNvPr>
          <p:cNvSpPr/>
          <p:nvPr/>
        </p:nvSpPr>
        <p:spPr>
          <a:xfrm>
            <a:off x="6870548" y="3884367"/>
            <a:ext cx="2121034" cy="244023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300" dirty="0"/>
              <a:t>Tiek izmantots:</a:t>
            </a:r>
          </a:p>
          <a:p>
            <a:r>
              <a:rPr lang="lv-LV" sz="1300" dirty="0"/>
              <a:t>1. </a:t>
            </a:r>
            <a:r>
              <a:rPr lang="lv-LV" sz="1300" dirty="0" err="1"/>
              <a:t>fiziskãs</a:t>
            </a:r>
            <a:r>
              <a:rPr lang="lv-LV" sz="1300" dirty="0"/>
              <a:t> personas, kas identificējusies </a:t>
            </a:r>
            <a:r>
              <a:rPr lang="lv-LV" sz="1300" dirty="0" err="1"/>
              <a:t>kã</a:t>
            </a:r>
            <a:r>
              <a:rPr lang="lv-LV" sz="1300" dirty="0"/>
              <a:t> pilnvarotais, autorizācijai uz konkrēto pilnvaroto apgabalu gan </a:t>
            </a:r>
            <a:r>
              <a:rPr lang="lv-LV" sz="1300" dirty="0" err="1"/>
              <a:t>portala</a:t>
            </a:r>
            <a:r>
              <a:rPr lang="lv-LV" sz="1300" dirty="0"/>
              <a:t> www.latvija.gov.lv (e-pakalpojumi), gan </a:t>
            </a:r>
            <a:r>
              <a:rPr lang="lv-LV" sz="1300" dirty="0" err="1"/>
              <a:t>portala</a:t>
            </a:r>
            <a:r>
              <a:rPr lang="lv-LV" sz="1300" dirty="0"/>
              <a:t> viss.gov.lv (e-formas), arējos </a:t>
            </a:r>
            <a:r>
              <a:rPr lang="lv-LV" sz="1300" dirty="0" err="1"/>
              <a:t>portalos</a:t>
            </a:r>
            <a:r>
              <a:rPr lang="lv-LV" sz="1300" dirty="0"/>
              <a:t> (lomas un </a:t>
            </a:r>
            <a:r>
              <a:rPr lang="lv-LV" sz="1300" dirty="0" err="1"/>
              <a:t>darbibas</a:t>
            </a:r>
            <a:r>
              <a:rPr lang="lv-LV" sz="13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58049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Pilnvarošanas risinājuma galvenās darbības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52601"/>
            <a:ext cx="8219256" cy="3548607"/>
          </a:xfrm>
        </p:spPr>
        <p:txBody>
          <a:bodyPr>
            <a:normAutofit fontScale="92500" lnSpcReduction="20000"/>
          </a:bodyPr>
          <a:lstStyle/>
          <a:p>
            <a:r>
              <a:rPr lang="lv-LV" dirty="0"/>
              <a:t>Pilnvarošanas risinājumam ir identificējamas šādas galvenās darbības: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lv-LV" dirty="0"/>
              <a:t>Autentifikācija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lv-LV" dirty="0"/>
              <a:t>Autorizācija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cs typeface="Verdana" panose="020B0604030504040204" pitchFamily="34" charset="0"/>
              </a:rPr>
              <a:t>Portālā </a:t>
            </a:r>
            <a:r>
              <a:rPr lang="lv-LV" dirty="0">
                <a:hlinkClick r:id="rId2"/>
              </a:rPr>
              <a:t>https://latvija.gov.lv/Home/</a:t>
            </a:r>
            <a:r>
              <a:rPr lang="lv-LV" dirty="0"/>
              <a:t> p</a:t>
            </a:r>
            <a:r>
              <a:rPr lang="lv-LV" dirty="0">
                <a:latin typeface="Verdana" panose="020B0604030504040204" pitchFamily="34" charset="0"/>
                <a:cs typeface="Verdana" panose="020B0604030504040204" pitchFamily="34" charset="0"/>
              </a:rPr>
              <a:t>rofils «Pilnvarojumi» izpilde un pilnvaras radīšana, izmainīšana vai anulēšana, pilnvaras apskate;</a:t>
            </a:r>
          </a:p>
          <a:p>
            <a:pPr marL="457200" lvl="1" indent="-4572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cs typeface="Verdana" panose="020B0604030504040204" pitchFamily="34" charset="0"/>
              </a:rPr>
              <a:t>Pilnvaras tiesību realizēšana:</a:t>
            </a:r>
          </a:p>
          <a:p>
            <a:pPr marL="1104900" lvl="1" indent="-342900"/>
            <a:r>
              <a:rPr lang="lv-LV" dirty="0">
                <a:latin typeface="Verdana" panose="020B0604030504040204" pitchFamily="34" charset="0"/>
                <a:cs typeface="Verdana" panose="020B0604030504040204" pitchFamily="34" charset="0"/>
              </a:rPr>
              <a:t>e-pakalpojuma izpilde portālā </a:t>
            </a:r>
            <a:r>
              <a:rPr lang="lv-LV" dirty="0">
                <a:latin typeface="Verdana" panose="020B0604030504040204" pitchFamily="34" charset="0"/>
                <a:hlinkClick r:id="rId2"/>
              </a:rPr>
              <a:t>https://latvija.gov.lv/Home/</a:t>
            </a:r>
            <a:r>
              <a:rPr lang="lv-LV" dirty="0">
                <a:latin typeface="Verdana" panose="020B0604030504040204" pitchFamily="34" charset="0"/>
              </a:rPr>
              <a:t> </a:t>
            </a:r>
            <a:r>
              <a:rPr lang="lv-LV" dirty="0">
                <a:latin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1104900" lvl="1" indent="-342900"/>
            <a:r>
              <a:rPr lang="lv-LV" dirty="0">
                <a:latin typeface="Verdana" panose="020B0604030504040204" pitchFamily="34" charset="0"/>
                <a:cs typeface="Verdana" panose="020B0604030504040204" pitchFamily="34" charset="0"/>
              </a:rPr>
              <a:t>Informācijas sistēmas un moduļa izmantošana ārējā portālā.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73B912-DF68-488E-A6E8-9FC24738C086}" type="slidenum">
              <a:rPr lang="lv-LV" smtClean="0"/>
              <a:pPr/>
              <a:t>5</a:t>
            </a:fld>
            <a:endParaRPr lang="lv-LV" dirty="0"/>
          </a:p>
        </p:txBody>
      </p:sp>
      <p:sp>
        <p:nvSpPr>
          <p:cNvPr id="5" name="Rectangle 4"/>
          <p:cNvSpPr/>
          <p:nvPr/>
        </p:nvSpPr>
        <p:spPr>
          <a:xfrm>
            <a:off x="611560" y="5301208"/>
            <a:ext cx="799288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lv-LV" sz="14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Uzmanību!</a:t>
            </a:r>
          </a:p>
          <a:p>
            <a:pPr algn="just"/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Apskatīt detalizētāku shēmu par pilnvarošanas risinājuma darbības principiem, kā arī iepazīties ar risinājuma integrācijas dokumentāciju var portālā viss.gov.lv sadaļā «Atbalsts» 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 «Dokumentācija»  «Koplietošanas komponentes»  «Juridisko personu pilnvarošanas risinājums» (saite: 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  <a:hlinkClick r:id="rId3"/>
              </a:rPr>
              <a:t>https://viss.gov.lv/lv/Informacijai/Dokumentacija</a:t>
            </a:r>
            <a:r>
              <a:rPr lang="lv-LV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 )</a:t>
            </a: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62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D5DDDCAA-4C6D-8A43-824E-B4475F0F7D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401" y="3364258"/>
            <a:ext cx="2895749" cy="33910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A210CF0-C736-B50E-939A-0EE30C0944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813" y="3364258"/>
            <a:ext cx="2895749" cy="33910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304801"/>
            <a:ext cx="6347048" cy="1066799"/>
          </a:xfrm>
        </p:spPr>
        <p:txBody>
          <a:bodyPr>
            <a:normAutofit/>
          </a:bodyPr>
          <a:lstStyle/>
          <a:p>
            <a:r>
              <a:rPr lang="lv-LV" dirty="0"/>
              <a:t>Pilnvaras izveide Uzņēmumam.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712255" y="1798010"/>
            <a:ext cx="8003232" cy="1440159"/>
          </a:xfrm>
        </p:spPr>
        <p:txBody>
          <a:bodyPr>
            <a:normAutofit/>
          </a:bodyPr>
          <a:lstStyle/>
          <a:p>
            <a:r>
              <a:rPr lang="lv-LV" dirty="0"/>
              <a:t>Autentificējās portālā https://latvija.gov.lv/Home/</a:t>
            </a:r>
          </a:p>
          <a:p>
            <a:r>
              <a:rPr lang="lv-LV" dirty="0"/>
              <a:t>Izvēlās juridiskas personas kontu</a:t>
            </a:r>
          </a:p>
          <a:p>
            <a:r>
              <a:rPr lang="lv-LV" dirty="0"/>
              <a:t>Izvēlās sadaļu «Pilnvarojumi»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773B912-DF68-488E-A6E8-9FC24738C086}" type="slidenum">
              <a:rPr lang="lv-LV" smtClean="0"/>
              <a:t>6</a:t>
            </a:fld>
            <a:endParaRPr lang="lv-LV"/>
          </a:p>
        </p:txBody>
      </p:sp>
      <p:sp>
        <p:nvSpPr>
          <p:cNvPr id="15" name="Oval 14"/>
          <p:cNvSpPr/>
          <p:nvPr/>
        </p:nvSpPr>
        <p:spPr>
          <a:xfrm>
            <a:off x="467544" y="3924571"/>
            <a:ext cx="2005620" cy="4964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8B976F1-C40A-DE3B-D3E9-079A911C841C}"/>
              </a:ext>
            </a:extLst>
          </p:cNvPr>
          <p:cNvSpPr/>
          <p:nvPr/>
        </p:nvSpPr>
        <p:spPr>
          <a:xfrm>
            <a:off x="4065401" y="5661248"/>
            <a:ext cx="2005620" cy="4964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7257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68CAF3-A6BA-8303-F43F-8920D6A9F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273" y="3881978"/>
            <a:ext cx="8641132" cy="27474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Pilnvaras izveide Uzņēmumam: 1.solis – Darbības izvēle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1"/>
            <a:ext cx="8219256" cy="432048"/>
          </a:xfrm>
        </p:spPr>
        <p:txBody>
          <a:bodyPr/>
          <a:lstStyle/>
          <a:p>
            <a:r>
              <a:rPr lang="lv-LV" dirty="0"/>
              <a:t>Uzņēmuma pārstāvis izvēlas pilnvarot jaunu personu: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73B912-DF68-488E-A6E8-9FC24738C086}" type="slidenum">
              <a:rPr lang="lv-LV" smtClean="0"/>
              <a:pPr/>
              <a:t>7</a:t>
            </a:fld>
            <a:endParaRPr lang="lv-LV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76BC85-1C1D-56CD-F599-FDD3CE92BB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988840"/>
            <a:ext cx="7023461" cy="1512168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44A7A1F-1518-96E7-E7D9-47BBE7B97F45}"/>
              </a:ext>
            </a:extLst>
          </p:cNvPr>
          <p:cNvSpPr txBox="1">
            <a:spLocks/>
          </p:cNvSpPr>
          <p:nvPr/>
        </p:nvSpPr>
        <p:spPr bwMode="auto">
          <a:xfrm>
            <a:off x="323528" y="3534019"/>
            <a:ext cx="8219256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 fontScale="85000" lnSpcReduction="10000"/>
          </a:bodyPr>
          <a:lstStyle>
            <a:lvl1pPr marL="0" indent="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2pPr>
            <a:lvl3pPr marL="11731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3pPr>
            <a:lvl4pPr marL="16430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4pPr>
            <a:lvl5pPr marL="21129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dirty="0"/>
              <a:t>Uzņēmuma pārstāvis izvēlas pilnvarot esošu personu, kura ir sarakstā: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F46F21-0177-48ED-2F0F-98934A70828B}"/>
              </a:ext>
            </a:extLst>
          </p:cNvPr>
          <p:cNvSpPr/>
          <p:nvPr/>
        </p:nvSpPr>
        <p:spPr>
          <a:xfrm>
            <a:off x="626640" y="5571172"/>
            <a:ext cx="324036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Pēteris Test1  111111-11111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2EFABD-7CEE-7289-5A79-BD0570AC3E57}"/>
              </a:ext>
            </a:extLst>
          </p:cNvPr>
          <p:cNvSpPr/>
          <p:nvPr/>
        </p:nvSpPr>
        <p:spPr>
          <a:xfrm>
            <a:off x="626640" y="6186647"/>
            <a:ext cx="324036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Pēteris Test2  222222-22222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67350D2-714D-6352-96A2-974357038AC2}"/>
              </a:ext>
            </a:extLst>
          </p:cNvPr>
          <p:cNvSpPr/>
          <p:nvPr/>
        </p:nvSpPr>
        <p:spPr>
          <a:xfrm>
            <a:off x="683568" y="5439237"/>
            <a:ext cx="3024336" cy="4964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14993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E-pakalpojuma izpilde Uzņēmumam: 2.solis – Personas izvēle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1"/>
            <a:ext cx="8219256" cy="1080120"/>
          </a:xfrm>
        </p:spPr>
        <p:txBody>
          <a:bodyPr/>
          <a:lstStyle/>
          <a:p>
            <a:r>
              <a:rPr lang="lv-LV" dirty="0"/>
              <a:t>Uzņēmuma pārstāvis norāda pilnvarojamās personas datus: personas kodu, vārdu, uzvārdu. Personai jābūt ar Latvijas PK!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453438" y="6313791"/>
            <a:ext cx="439042" cy="304800"/>
          </a:xfrm>
        </p:spPr>
        <p:txBody>
          <a:bodyPr/>
          <a:lstStyle/>
          <a:p>
            <a:fld id="{4773B912-DF68-488E-A6E8-9FC24738C086}" type="slidenum">
              <a:rPr lang="lv-LV" smtClean="0"/>
              <a:pPr/>
              <a:t>8</a:t>
            </a:fld>
            <a:endParaRPr lang="lv-LV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0E4436-2027-CA33-92A6-C8408DA68D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996803"/>
            <a:ext cx="2654436" cy="302910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EA691E2-220A-138C-95FC-F18AAA9DEBF5}"/>
              </a:ext>
            </a:extLst>
          </p:cNvPr>
          <p:cNvSpPr/>
          <p:nvPr/>
        </p:nvSpPr>
        <p:spPr>
          <a:xfrm>
            <a:off x="755576" y="4581128"/>
            <a:ext cx="122272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dirty="0">
                <a:solidFill>
                  <a:schemeClr val="tx1"/>
                </a:solidFill>
              </a:rPr>
              <a:t>111111-11111</a:t>
            </a:r>
          </a:p>
        </p:txBody>
      </p:sp>
    </p:spTree>
    <p:extLst>
      <p:ext uri="{BB962C8B-B14F-4D97-AF65-F5344CB8AC3E}">
        <p14:creationId xmlns:p14="http://schemas.microsoft.com/office/powerpoint/2010/main" val="2643700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E-pakalpojuma izpilde Uzņēmumam: 3.solis – Pilnvaras sastādīšana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1080120"/>
          </a:xfrm>
        </p:spPr>
        <p:txBody>
          <a:bodyPr>
            <a:normAutofit fontScale="85000" lnSpcReduction="10000"/>
          </a:bodyPr>
          <a:lstStyle/>
          <a:p>
            <a:r>
              <a:rPr lang="lv-LV" dirty="0"/>
              <a:t>Uzņēmuma pārstāvis norāda pilnvarošanas termiņu un pilnvarojamās darbības: e-pakalpojums latvija.gov.lv vai citā portālā. Kādi pakalpojumi ir pieejami, to nosaka e-pakalpojuma turētājs!</a:t>
            </a:r>
          </a:p>
          <a:p>
            <a:r>
              <a:rPr lang="lv-LV" dirty="0"/>
              <a:t>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453438" y="6313791"/>
            <a:ext cx="439042" cy="304800"/>
          </a:xfrm>
        </p:spPr>
        <p:txBody>
          <a:bodyPr/>
          <a:lstStyle/>
          <a:p>
            <a:fld id="{4773B912-DF68-488E-A6E8-9FC24738C086}" type="slidenum">
              <a:rPr lang="lv-LV" smtClean="0"/>
              <a:pPr/>
              <a:t>9</a:t>
            </a:fld>
            <a:endParaRPr lang="lv-LV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F89305-DE26-CEA7-EFA0-3693D43F4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2319586"/>
            <a:ext cx="5257045" cy="3466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218498"/>
      </p:ext>
    </p:extLst>
  </p:cSld>
  <p:clrMapOvr>
    <a:masterClrMapping/>
  </p:clrMapOvr>
</p:sld>
</file>

<file path=ppt/theme/theme1.xml><?xml version="1.0" encoding="utf-8"?>
<a:theme xmlns:a="http://schemas.openxmlformats.org/drawingml/2006/main" name="VRAA_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659F4D34DC804F8F932A58358274D5" ma:contentTypeVersion="2" ma:contentTypeDescription="Create a new document." ma:contentTypeScope="" ma:versionID="f6413468544774f273bff207be90a41c">
  <xsd:schema xmlns:xsd="http://www.w3.org/2001/XMLSchema" xmlns:p="http://schemas.microsoft.com/office/2006/metadata/properties" targetNamespace="http://schemas.microsoft.com/office/2006/metadata/properties" ma:root="true" ma:fieldsID="68590ffd6563ab750347ba68af25542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 ma:index="8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F54754AF-5BB5-450D-A87F-B41601D11D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7BFD29-9055-49D8-8020-AFE6EB5D03BC}">
  <ds:schemaRefs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CF00B34-9993-478A-BB92-448DB0AE65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VRAA_LV</Template>
  <TotalTime>10604</TotalTime>
  <Words>1014</Words>
  <Application>Microsoft Office PowerPoint</Application>
  <PresentationFormat>On-screen Show (4:3)</PresentationFormat>
  <Paragraphs>117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Verdana</vt:lpstr>
      <vt:lpstr>Wingdings</vt:lpstr>
      <vt:lpstr>VRAA_LV</vt:lpstr>
      <vt:lpstr>Valsts informācijas sistēmu savietotāja juridisko personu pilnvarošanas risinājums</vt:lpstr>
      <vt:lpstr>Pilnvarošanas risinājuma būtība</vt:lpstr>
      <vt:lpstr>Pilnvarošanas risinājuma galvenie funkcionālie bloki</vt:lpstr>
      <vt:lpstr>Funkcionālo bloku pielietojums risinājumā</vt:lpstr>
      <vt:lpstr>Pilnvarošanas risinājuma galvenās darbības</vt:lpstr>
      <vt:lpstr>Pilnvaras izveide Uzņēmumam.</vt:lpstr>
      <vt:lpstr>Pilnvaras izveide Uzņēmumam: 1.solis – Darbības izvēle</vt:lpstr>
      <vt:lpstr>E-pakalpojuma izpilde Uzņēmumam: 2.solis – Personas izvēle</vt:lpstr>
      <vt:lpstr>E-pakalpojuma izpilde Uzņēmumam: 3.solis – Pilnvaras sastādīšana</vt:lpstr>
      <vt:lpstr>Parakstīšanas tiesību pārbaude pēc Uzņēmumu reģistra datiem</vt:lpstr>
      <vt:lpstr>Pilnvaru apskatīšana KDV pilnvarotajam (privātpersonai)</vt:lpstr>
      <vt:lpstr>Pilnvaru apskatīšana KDV pilnvarotājam (Uzņēmumam)</vt:lpstr>
      <vt:lpstr>Pilnvarošanas risinājuma ierobežojumi</vt:lpstr>
      <vt:lpstr>Papildus informācija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Alens</dc:creator>
  <cp:lastModifiedBy>Edijs Zajančkausks</cp:lastModifiedBy>
  <cp:revision>137</cp:revision>
  <dcterms:created xsi:type="dcterms:W3CDTF">2014-09-30T12:03:23Z</dcterms:created>
  <dcterms:modified xsi:type="dcterms:W3CDTF">2024-05-23T10:58:57Z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0x01010094659F4D34DC804F8F932A58358274D5</vt:lpwstr>
  </property>
</Properties>
</file>